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1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8" r:id="rId2"/>
    <p:sldId id="260" r:id="rId3"/>
    <p:sldId id="268" r:id="rId4"/>
    <p:sldId id="259" r:id="rId5"/>
    <p:sldId id="261" r:id="rId6"/>
    <p:sldId id="262" r:id="rId7"/>
    <p:sldId id="267" r:id="rId8"/>
    <p:sldId id="263" r:id="rId9"/>
    <p:sldId id="270" r:id="rId10"/>
    <p:sldId id="265" r:id="rId11"/>
    <p:sldId id="266" r:id="rId12"/>
    <p:sldId id="272" r:id="rId13"/>
  </p:sldIdLst>
  <p:sldSz cx="9144000" cy="6858000" type="screen4x3"/>
  <p:notesSz cx="9874250" cy="6797675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rednji slog 2 – poudarek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92DC87-C530-404F-B82F-8DA2761E4659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2D33D269-1B1B-4D80-A4D2-C0594CB79C92}">
      <dgm:prSet phldrT="[besedilo]"/>
      <dgm:spPr>
        <a:solidFill>
          <a:srgbClr val="00B050"/>
        </a:solidFill>
        <a:ln>
          <a:solidFill>
            <a:srgbClr val="92D050"/>
          </a:solidFill>
        </a:ln>
      </dgm:spPr>
      <dgm:t>
        <a:bodyPr/>
        <a:lstStyle/>
        <a:p>
          <a:r>
            <a:rPr lang="sl-SI" dirty="0" smtClean="0"/>
            <a:t>sledi </a:t>
          </a:r>
          <a:r>
            <a:rPr lang="sl-SI" b="1" dirty="0" smtClean="0"/>
            <a:t>strategiji Evrope 2020 </a:t>
          </a:r>
          <a:endParaRPr lang="sl-SI" b="1" dirty="0"/>
        </a:p>
      </dgm:t>
    </dgm:pt>
    <dgm:pt modelId="{85A356D7-C4DF-41D8-A3D3-86D6FCD920A8}" type="parTrans" cxnId="{6AFBCDC0-BA8F-4F88-AF4C-0DFAE14608F2}">
      <dgm:prSet/>
      <dgm:spPr/>
      <dgm:t>
        <a:bodyPr/>
        <a:lstStyle/>
        <a:p>
          <a:endParaRPr lang="sl-SI"/>
        </a:p>
      </dgm:t>
    </dgm:pt>
    <dgm:pt modelId="{1F0C0D6E-C377-4EB3-BC29-6376FEA74436}" type="sibTrans" cxnId="{6AFBCDC0-BA8F-4F88-AF4C-0DFAE14608F2}">
      <dgm:prSet/>
      <dgm:spPr/>
      <dgm:t>
        <a:bodyPr/>
        <a:lstStyle/>
        <a:p>
          <a:endParaRPr lang="sl-SI"/>
        </a:p>
      </dgm:t>
    </dgm:pt>
    <dgm:pt modelId="{AEA991BE-0020-4292-B713-FE2786E0CD39}">
      <dgm:prSet phldrT="[besedilo]"/>
      <dgm:spPr>
        <a:solidFill>
          <a:schemeClr val="bg1"/>
        </a:solidFill>
        <a:ln>
          <a:solidFill>
            <a:srgbClr val="92D050"/>
          </a:solidFill>
        </a:ln>
      </dgm:spPr>
      <dgm:t>
        <a:bodyPr/>
        <a:lstStyle/>
        <a:p>
          <a:r>
            <a:rPr lang="sl-SI" dirty="0" smtClean="0">
              <a:solidFill>
                <a:srgbClr val="00B050"/>
              </a:solidFill>
            </a:rPr>
            <a:t>podpira razvojne in inovativne podjetniške projekte zlasti na </a:t>
          </a:r>
          <a:r>
            <a:rPr lang="sl-SI" b="1" u="none" dirty="0" smtClean="0">
              <a:solidFill>
                <a:srgbClr val="00B050"/>
              </a:solidFill>
            </a:rPr>
            <a:t>razvojno omejevanih območjih</a:t>
          </a:r>
          <a:endParaRPr lang="sl-SI" b="1" u="none" dirty="0">
            <a:solidFill>
              <a:srgbClr val="00B050"/>
            </a:solidFill>
          </a:endParaRPr>
        </a:p>
      </dgm:t>
    </dgm:pt>
    <dgm:pt modelId="{8CDE907C-852F-472F-A7E8-A6D5411E01E6}" type="parTrans" cxnId="{C28A2A5F-DF3C-49BC-A054-850E3A986D50}">
      <dgm:prSet/>
      <dgm:spPr>
        <a:solidFill>
          <a:schemeClr val="tx1"/>
        </a:solidFill>
      </dgm:spPr>
      <dgm:t>
        <a:bodyPr/>
        <a:lstStyle/>
        <a:p>
          <a:endParaRPr lang="sl-SI"/>
        </a:p>
      </dgm:t>
    </dgm:pt>
    <dgm:pt modelId="{C3613627-E935-43CE-A82D-1DD2C82F5A3B}" type="sibTrans" cxnId="{C28A2A5F-DF3C-49BC-A054-850E3A986D50}">
      <dgm:prSet/>
      <dgm:spPr/>
      <dgm:t>
        <a:bodyPr/>
        <a:lstStyle/>
        <a:p>
          <a:endParaRPr lang="sl-SI"/>
        </a:p>
      </dgm:t>
    </dgm:pt>
    <dgm:pt modelId="{79E39DCB-F31A-437F-99E6-3462746B524A}">
      <dgm:prSet phldrT="[besedilo]" custT="1"/>
      <dgm:spPr>
        <a:solidFill>
          <a:schemeClr val="bg1"/>
        </a:solidFill>
        <a:ln>
          <a:solidFill>
            <a:srgbClr val="92D050"/>
          </a:solidFill>
        </a:ln>
      </dgm:spPr>
      <dgm:t>
        <a:bodyPr/>
        <a:lstStyle/>
        <a:p>
          <a:r>
            <a:rPr lang="sl-SI" sz="1400" dirty="0" smtClean="0">
              <a:solidFill>
                <a:srgbClr val="00B050"/>
              </a:solidFill>
            </a:rPr>
            <a:t>podpira razvojne, naložbene projekte MSP</a:t>
          </a:r>
          <a:endParaRPr lang="sl-SI" sz="1400" dirty="0">
            <a:solidFill>
              <a:srgbClr val="00B050"/>
            </a:solidFill>
          </a:endParaRPr>
        </a:p>
      </dgm:t>
    </dgm:pt>
    <dgm:pt modelId="{D25FB32C-CF3D-46A1-B25E-EA8C82CEB1ED}" type="parTrans" cxnId="{19907D2F-A59C-4766-A357-7D7339E31D3A}">
      <dgm:prSet/>
      <dgm:spPr>
        <a:solidFill>
          <a:schemeClr val="tx1"/>
        </a:solidFill>
      </dgm:spPr>
      <dgm:t>
        <a:bodyPr/>
        <a:lstStyle/>
        <a:p>
          <a:endParaRPr lang="sl-SI"/>
        </a:p>
      </dgm:t>
    </dgm:pt>
    <dgm:pt modelId="{D83DC640-4D30-4EF1-BB3B-1416517B9589}" type="sibTrans" cxnId="{19907D2F-A59C-4766-A357-7D7339E31D3A}">
      <dgm:prSet/>
      <dgm:spPr/>
      <dgm:t>
        <a:bodyPr/>
        <a:lstStyle/>
        <a:p>
          <a:endParaRPr lang="sl-SI"/>
        </a:p>
      </dgm:t>
    </dgm:pt>
    <dgm:pt modelId="{66718BD5-F32F-4920-A6F2-C5D0D3E84E00}">
      <dgm:prSet phldrT="[besedilo]" custT="1"/>
      <dgm:spPr>
        <a:solidFill>
          <a:schemeClr val="bg1"/>
        </a:solidFill>
        <a:ln>
          <a:solidFill>
            <a:srgbClr val="92D050"/>
          </a:solidFill>
        </a:ln>
      </dgm:spPr>
      <dgm:t>
        <a:bodyPr/>
        <a:lstStyle/>
        <a:p>
          <a:r>
            <a:rPr lang="sl-SI" sz="1400" dirty="0" smtClean="0">
              <a:solidFill>
                <a:srgbClr val="00B050"/>
              </a:solidFill>
            </a:rPr>
            <a:t>podpira infrastrukturne, podjetniške in kmetijske naložbene projekte v razvojno omejevanih območjih</a:t>
          </a:r>
          <a:endParaRPr lang="sl-SI" sz="1400" dirty="0">
            <a:solidFill>
              <a:srgbClr val="00B050"/>
            </a:solidFill>
          </a:endParaRPr>
        </a:p>
      </dgm:t>
    </dgm:pt>
    <dgm:pt modelId="{F96315B1-8A6B-425C-AC65-F153D19927A4}" type="parTrans" cxnId="{AAB0E6AA-361C-46E6-93B7-9D4B14559D75}">
      <dgm:prSet/>
      <dgm:spPr>
        <a:solidFill>
          <a:schemeClr val="tx1"/>
        </a:solidFill>
      </dgm:spPr>
      <dgm:t>
        <a:bodyPr/>
        <a:lstStyle/>
        <a:p>
          <a:endParaRPr lang="sl-SI"/>
        </a:p>
      </dgm:t>
    </dgm:pt>
    <dgm:pt modelId="{4FDEF68A-D86D-4A4A-8477-9FD6CFBB111E}" type="sibTrans" cxnId="{AAB0E6AA-361C-46E6-93B7-9D4B14559D75}">
      <dgm:prSet/>
      <dgm:spPr/>
      <dgm:t>
        <a:bodyPr/>
        <a:lstStyle/>
        <a:p>
          <a:endParaRPr lang="sl-SI"/>
        </a:p>
      </dgm:t>
    </dgm:pt>
    <dgm:pt modelId="{51382976-5E66-41D4-B727-018E9786813E}">
      <dgm:prSet/>
      <dgm:spPr/>
      <dgm:t>
        <a:bodyPr/>
        <a:lstStyle/>
        <a:p>
          <a:endParaRPr lang="sl-SI"/>
        </a:p>
      </dgm:t>
    </dgm:pt>
    <dgm:pt modelId="{A99F398B-4CF1-40BF-8CA4-E07BF1356B2B}" type="parTrans" cxnId="{A536BD75-03D1-49E1-A745-AB9C919EBBF3}">
      <dgm:prSet/>
      <dgm:spPr/>
      <dgm:t>
        <a:bodyPr/>
        <a:lstStyle/>
        <a:p>
          <a:endParaRPr lang="sl-SI"/>
        </a:p>
      </dgm:t>
    </dgm:pt>
    <dgm:pt modelId="{4463FB66-02A7-4979-A193-CF94ED5843C1}" type="sibTrans" cxnId="{A536BD75-03D1-49E1-A745-AB9C919EBBF3}">
      <dgm:prSet/>
      <dgm:spPr/>
      <dgm:t>
        <a:bodyPr/>
        <a:lstStyle/>
        <a:p>
          <a:endParaRPr lang="sl-SI"/>
        </a:p>
      </dgm:t>
    </dgm:pt>
    <dgm:pt modelId="{9D7FAC99-C32E-473E-801E-C3B4AA344ED0}">
      <dgm:prSet phldrT="[besedilo]"/>
      <dgm:spPr>
        <a:solidFill>
          <a:schemeClr val="bg1"/>
        </a:solidFill>
      </dgm:spPr>
      <dgm:t>
        <a:bodyPr/>
        <a:lstStyle/>
        <a:p>
          <a:endParaRPr lang="sl-SI" dirty="0"/>
        </a:p>
      </dgm:t>
    </dgm:pt>
    <dgm:pt modelId="{A220ED30-B8AC-407C-9A78-94DEA1EEDB08}" type="sibTrans" cxnId="{4D18FC9A-89CB-4C7C-8973-DE9F651F74B2}">
      <dgm:prSet/>
      <dgm:spPr/>
      <dgm:t>
        <a:bodyPr/>
        <a:lstStyle/>
        <a:p>
          <a:endParaRPr lang="sl-SI"/>
        </a:p>
      </dgm:t>
    </dgm:pt>
    <dgm:pt modelId="{C98BC172-D808-4741-9842-EEED02CC85AB}" type="parTrans" cxnId="{4D18FC9A-89CB-4C7C-8973-DE9F651F74B2}">
      <dgm:prSet/>
      <dgm:spPr>
        <a:solidFill>
          <a:schemeClr val="bg1"/>
        </a:solidFill>
      </dgm:spPr>
      <dgm:t>
        <a:bodyPr/>
        <a:lstStyle/>
        <a:p>
          <a:endParaRPr lang="sl-SI"/>
        </a:p>
      </dgm:t>
    </dgm:pt>
    <dgm:pt modelId="{7E2CEB9E-CCB3-429B-9386-FA6C603682C5}" type="pres">
      <dgm:prSet presAssocID="{6D92DC87-C530-404F-B82F-8DA2761E465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6CF06DC2-FDC6-47A6-B07A-B75A4AB0D02D}" type="pres">
      <dgm:prSet presAssocID="{2D33D269-1B1B-4D80-A4D2-C0594CB79C92}" presName="centerShape" presStyleLbl="node0" presStyleIdx="0" presStyleCnt="1" custScaleX="221651" custScaleY="172887" custLinFactNeighborX="-363" custLinFactNeighborY="-31351"/>
      <dgm:spPr/>
      <dgm:t>
        <a:bodyPr/>
        <a:lstStyle/>
        <a:p>
          <a:endParaRPr lang="sl-SI"/>
        </a:p>
      </dgm:t>
    </dgm:pt>
    <dgm:pt modelId="{47A8C496-8DB0-4EDC-9138-FF259C75D208}" type="pres">
      <dgm:prSet presAssocID="{C98BC172-D808-4741-9842-EEED02CC85AB}" presName="parTrans" presStyleLbl="sibTrans2D1" presStyleIdx="0" presStyleCnt="4"/>
      <dgm:spPr/>
      <dgm:t>
        <a:bodyPr/>
        <a:lstStyle/>
        <a:p>
          <a:endParaRPr lang="sl-SI"/>
        </a:p>
      </dgm:t>
    </dgm:pt>
    <dgm:pt modelId="{E2A85F73-C31B-47BD-9854-3F782E4B6CF3}" type="pres">
      <dgm:prSet presAssocID="{C98BC172-D808-4741-9842-EEED02CC85AB}" presName="connectorText" presStyleLbl="sibTrans2D1" presStyleIdx="0" presStyleCnt="4"/>
      <dgm:spPr/>
      <dgm:t>
        <a:bodyPr/>
        <a:lstStyle/>
        <a:p>
          <a:endParaRPr lang="sl-SI"/>
        </a:p>
      </dgm:t>
    </dgm:pt>
    <dgm:pt modelId="{27523E7B-EADA-4CE3-B8D9-E52F28AD9C35}" type="pres">
      <dgm:prSet presAssocID="{9D7FAC99-C32E-473E-801E-C3B4AA344ED0}" presName="node" presStyleLbl="node1" presStyleIdx="0" presStyleCnt="4" custScaleX="133883" custScaleY="100971" custRadScaleRad="163467" custRadScaleInc="-26787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13282FB-1966-4F88-B24D-CF9973150B99}" type="pres">
      <dgm:prSet presAssocID="{8CDE907C-852F-472F-A7E8-A6D5411E01E6}" presName="parTrans" presStyleLbl="sibTrans2D1" presStyleIdx="1" presStyleCnt="4"/>
      <dgm:spPr/>
      <dgm:t>
        <a:bodyPr/>
        <a:lstStyle/>
        <a:p>
          <a:endParaRPr lang="sl-SI"/>
        </a:p>
      </dgm:t>
    </dgm:pt>
    <dgm:pt modelId="{74BBB871-B708-4758-9ECE-BE10D5D5FD4E}" type="pres">
      <dgm:prSet presAssocID="{8CDE907C-852F-472F-A7E8-A6D5411E01E6}" presName="connectorText" presStyleLbl="sibTrans2D1" presStyleIdx="1" presStyleCnt="4"/>
      <dgm:spPr/>
      <dgm:t>
        <a:bodyPr/>
        <a:lstStyle/>
        <a:p>
          <a:endParaRPr lang="sl-SI"/>
        </a:p>
      </dgm:t>
    </dgm:pt>
    <dgm:pt modelId="{047CB8D9-29D5-4B0D-A33F-0E46F6DB3961}" type="pres">
      <dgm:prSet presAssocID="{AEA991BE-0020-4292-B713-FE2786E0CD39}" presName="node" presStyleLbl="node1" presStyleIdx="1" presStyleCnt="4" custScaleX="145119" custScaleY="134370" custRadScaleRad="156454" custRadScaleInc="2566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7FC86561-9262-4F7A-92C6-12254F00E66C}" type="pres">
      <dgm:prSet presAssocID="{D25FB32C-CF3D-46A1-B25E-EA8C82CEB1ED}" presName="parTrans" presStyleLbl="sibTrans2D1" presStyleIdx="2" presStyleCnt="4" custLinFactNeighborX="65924" custLinFactNeighborY="-7897"/>
      <dgm:spPr/>
      <dgm:t>
        <a:bodyPr/>
        <a:lstStyle/>
        <a:p>
          <a:endParaRPr lang="sl-SI"/>
        </a:p>
      </dgm:t>
    </dgm:pt>
    <dgm:pt modelId="{526A542E-C1A5-4C16-B329-D094BA070BEA}" type="pres">
      <dgm:prSet presAssocID="{D25FB32C-CF3D-46A1-B25E-EA8C82CEB1ED}" presName="connectorText" presStyleLbl="sibTrans2D1" presStyleIdx="2" presStyleCnt="4"/>
      <dgm:spPr/>
      <dgm:t>
        <a:bodyPr/>
        <a:lstStyle/>
        <a:p>
          <a:endParaRPr lang="sl-SI"/>
        </a:p>
      </dgm:t>
    </dgm:pt>
    <dgm:pt modelId="{61B630CE-6FE9-4F1C-B018-043CBF6D17EE}" type="pres">
      <dgm:prSet presAssocID="{79E39DCB-F31A-437F-99E6-3462746B524A}" presName="node" presStyleLbl="node1" presStyleIdx="2" presStyleCnt="4" custScaleX="141372" custScaleY="126056" custRadScaleRad="65557" custRadScaleInc="-10406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A4116BF-E0D6-40A6-89CB-DA9A82F102F3}" type="pres">
      <dgm:prSet presAssocID="{F96315B1-8A6B-425C-AC65-F153D19927A4}" presName="parTrans" presStyleLbl="sibTrans2D1" presStyleIdx="3" presStyleCnt="4"/>
      <dgm:spPr/>
      <dgm:t>
        <a:bodyPr/>
        <a:lstStyle/>
        <a:p>
          <a:endParaRPr lang="sl-SI"/>
        </a:p>
      </dgm:t>
    </dgm:pt>
    <dgm:pt modelId="{E2974462-DFB7-433C-A4C8-7BD5A7C13B5C}" type="pres">
      <dgm:prSet presAssocID="{F96315B1-8A6B-425C-AC65-F153D19927A4}" presName="connectorText" presStyleLbl="sibTrans2D1" presStyleIdx="3" presStyleCnt="4"/>
      <dgm:spPr/>
      <dgm:t>
        <a:bodyPr/>
        <a:lstStyle/>
        <a:p>
          <a:endParaRPr lang="sl-SI"/>
        </a:p>
      </dgm:t>
    </dgm:pt>
    <dgm:pt modelId="{B9EB6732-EF6D-478E-9E04-43F6457F07E0}" type="pres">
      <dgm:prSet presAssocID="{66718BD5-F32F-4920-A6F2-C5D0D3E84E00}" presName="node" presStyleLbl="node1" presStyleIdx="3" presStyleCnt="4" custScaleX="175257" custScaleY="154554" custRadScaleRad="153666" custRadScaleInc="-2257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C28A2A5F-DF3C-49BC-A054-850E3A986D50}" srcId="{2D33D269-1B1B-4D80-A4D2-C0594CB79C92}" destId="{AEA991BE-0020-4292-B713-FE2786E0CD39}" srcOrd="1" destOrd="0" parTransId="{8CDE907C-852F-472F-A7E8-A6D5411E01E6}" sibTransId="{C3613627-E935-43CE-A82D-1DD2C82F5A3B}"/>
    <dgm:cxn modelId="{AAB0E6AA-361C-46E6-93B7-9D4B14559D75}" srcId="{2D33D269-1B1B-4D80-A4D2-C0594CB79C92}" destId="{66718BD5-F32F-4920-A6F2-C5D0D3E84E00}" srcOrd="3" destOrd="0" parTransId="{F96315B1-8A6B-425C-AC65-F153D19927A4}" sibTransId="{4FDEF68A-D86D-4A4A-8477-9FD6CFBB111E}"/>
    <dgm:cxn modelId="{19907D2F-A59C-4766-A357-7D7339E31D3A}" srcId="{2D33D269-1B1B-4D80-A4D2-C0594CB79C92}" destId="{79E39DCB-F31A-437F-99E6-3462746B524A}" srcOrd="2" destOrd="0" parTransId="{D25FB32C-CF3D-46A1-B25E-EA8C82CEB1ED}" sibTransId="{D83DC640-4D30-4EF1-BB3B-1416517B9589}"/>
    <dgm:cxn modelId="{E0E99BBF-D95F-4B9B-8231-1188C4A1B9A5}" type="presOf" srcId="{AEA991BE-0020-4292-B713-FE2786E0CD39}" destId="{047CB8D9-29D5-4B0D-A33F-0E46F6DB3961}" srcOrd="0" destOrd="0" presId="urn:microsoft.com/office/officeart/2005/8/layout/radial5"/>
    <dgm:cxn modelId="{036EF326-6A0B-4F71-9258-C2376336B06D}" type="presOf" srcId="{6D92DC87-C530-404F-B82F-8DA2761E4659}" destId="{7E2CEB9E-CCB3-429B-9386-FA6C603682C5}" srcOrd="0" destOrd="0" presId="urn:microsoft.com/office/officeart/2005/8/layout/radial5"/>
    <dgm:cxn modelId="{A536BD75-03D1-49E1-A745-AB9C919EBBF3}" srcId="{6D92DC87-C530-404F-B82F-8DA2761E4659}" destId="{51382976-5E66-41D4-B727-018E9786813E}" srcOrd="1" destOrd="0" parTransId="{A99F398B-4CF1-40BF-8CA4-E07BF1356B2B}" sibTransId="{4463FB66-02A7-4979-A193-CF94ED5843C1}"/>
    <dgm:cxn modelId="{09119309-05D4-447F-B073-2AE7558C5632}" type="presOf" srcId="{C98BC172-D808-4741-9842-EEED02CC85AB}" destId="{E2A85F73-C31B-47BD-9854-3F782E4B6CF3}" srcOrd="1" destOrd="0" presId="urn:microsoft.com/office/officeart/2005/8/layout/radial5"/>
    <dgm:cxn modelId="{DE93D4A2-A825-406E-B605-2458A0A12473}" type="presOf" srcId="{8CDE907C-852F-472F-A7E8-A6D5411E01E6}" destId="{74BBB871-B708-4758-9ECE-BE10D5D5FD4E}" srcOrd="1" destOrd="0" presId="urn:microsoft.com/office/officeart/2005/8/layout/radial5"/>
    <dgm:cxn modelId="{65711DFE-909B-4A5B-A3EC-C2A43A378EB8}" type="presOf" srcId="{C98BC172-D808-4741-9842-EEED02CC85AB}" destId="{47A8C496-8DB0-4EDC-9138-FF259C75D208}" srcOrd="0" destOrd="0" presId="urn:microsoft.com/office/officeart/2005/8/layout/radial5"/>
    <dgm:cxn modelId="{47685A59-2131-4011-BA65-4E96C45FF358}" type="presOf" srcId="{F96315B1-8A6B-425C-AC65-F153D19927A4}" destId="{CA4116BF-E0D6-40A6-89CB-DA9A82F102F3}" srcOrd="0" destOrd="0" presId="urn:microsoft.com/office/officeart/2005/8/layout/radial5"/>
    <dgm:cxn modelId="{6220F556-8530-457E-A004-4DF3FEEE4836}" type="presOf" srcId="{66718BD5-F32F-4920-A6F2-C5D0D3E84E00}" destId="{B9EB6732-EF6D-478E-9E04-43F6457F07E0}" srcOrd="0" destOrd="0" presId="urn:microsoft.com/office/officeart/2005/8/layout/radial5"/>
    <dgm:cxn modelId="{6044EF02-3DB0-4AFA-AC18-EEC8F2B6B850}" type="presOf" srcId="{79E39DCB-F31A-437F-99E6-3462746B524A}" destId="{61B630CE-6FE9-4F1C-B018-043CBF6D17EE}" srcOrd="0" destOrd="0" presId="urn:microsoft.com/office/officeart/2005/8/layout/radial5"/>
    <dgm:cxn modelId="{6AFBCDC0-BA8F-4F88-AF4C-0DFAE14608F2}" srcId="{6D92DC87-C530-404F-B82F-8DA2761E4659}" destId="{2D33D269-1B1B-4D80-A4D2-C0594CB79C92}" srcOrd="0" destOrd="0" parTransId="{85A356D7-C4DF-41D8-A3D3-86D6FCD920A8}" sibTransId="{1F0C0D6E-C377-4EB3-BC29-6376FEA74436}"/>
    <dgm:cxn modelId="{11DA0C02-08F1-4E0B-A663-A9B14641F6F1}" type="presOf" srcId="{9D7FAC99-C32E-473E-801E-C3B4AA344ED0}" destId="{27523E7B-EADA-4CE3-B8D9-E52F28AD9C35}" srcOrd="0" destOrd="0" presId="urn:microsoft.com/office/officeart/2005/8/layout/radial5"/>
    <dgm:cxn modelId="{64AE0FFD-3B20-453D-985C-7A044B0A8109}" type="presOf" srcId="{2D33D269-1B1B-4D80-A4D2-C0594CB79C92}" destId="{6CF06DC2-FDC6-47A6-B07A-B75A4AB0D02D}" srcOrd="0" destOrd="0" presId="urn:microsoft.com/office/officeart/2005/8/layout/radial5"/>
    <dgm:cxn modelId="{784192FB-B602-4449-B90D-2F16FAEF90E1}" type="presOf" srcId="{D25FB32C-CF3D-46A1-B25E-EA8C82CEB1ED}" destId="{526A542E-C1A5-4C16-B329-D094BA070BEA}" srcOrd="1" destOrd="0" presId="urn:microsoft.com/office/officeart/2005/8/layout/radial5"/>
    <dgm:cxn modelId="{4D18FC9A-89CB-4C7C-8973-DE9F651F74B2}" srcId="{2D33D269-1B1B-4D80-A4D2-C0594CB79C92}" destId="{9D7FAC99-C32E-473E-801E-C3B4AA344ED0}" srcOrd="0" destOrd="0" parTransId="{C98BC172-D808-4741-9842-EEED02CC85AB}" sibTransId="{A220ED30-B8AC-407C-9A78-94DEA1EEDB08}"/>
    <dgm:cxn modelId="{3D92C4F4-4785-4808-9C33-A3FF79759D5E}" type="presOf" srcId="{D25FB32C-CF3D-46A1-B25E-EA8C82CEB1ED}" destId="{7FC86561-9262-4F7A-92C6-12254F00E66C}" srcOrd="0" destOrd="0" presId="urn:microsoft.com/office/officeart/2005/8/layout/radial5"/>
    <dgm:cxn modelId="{1A4D8195-6C2B-4EE4-9B69-ACC3195A41A2}" type="presOf" srcId="{F96315B1-8A6B-425C-AC65-F153D19927A4}" destId="{E2974462-DFB7-433C-A4C8-7BD5A7C13B5C}" srcOrd="1" destOrd="0" presId="urn:microsoft.com/office/officeart/2005/8/layout/radial5"/>
    <dgm:cxn modelId="{DEAEE774-F465-4F61-8E12-3B2781CFCC56}" type="presOf" srcId="{8CDE907C-852F-472F-A7E8-A6D5411E01E6}" destId="{913282FB-1966-4F88-B24D-CF9973150B99}" srcOrd="0" destOrd="0" presId="urn:microsoft.com/office/officeart/2005/8/layout/radial5"/>
    <dgm:cxn modelId="{078695C9-A7B9-44AE-ACCE-F4556736501B}" type="presParOf" srcId="{7E2CEB9E-CCB3-429B-9386-FA6C603682C5}" destId="{6CF06DC2-FDC6-47A6-B07A-B75A4AB0D02D}" srcOrd="0" destOrd="0" presId="urn:microsoft.com/office/officeart/2005/8/layout/radial5"/>
    <dgm:cxn modelId="{C45A09E7-A642-43B8-94B4-797BFA40EA6B}" type="presParOf" srcId="{7E2CEB9E-CCB3-429B-9386-FA6C603682C5}" destId="{47A8C496-8DB0-4EDC-9138-FF259C75D208}" srcOrd="1" destOrd="0" presId="urn:microsoft.com/office/officeart/2005/8/layout/radial5"/>
    <dgm:cxn modelId="{679495B5-6DB6-462B-8CD6-CE5DE2EAAF2A}" type="presParOf" srcId="{47A8C496-8DB0-4EDC-9138-FF259C75D208}" destId="{E2A85F73-C31B-47BD-9854-3F782E4B6CF3}" srcOrd="0" destOrd="0" presId="urn:microsoft.com/office/officeart/2005/8/layout/radial5"/>
    <dgm:cxn modelId="{8707EF10-BEE6-4AA2-8877-BB0D3B959026}" type="presParOf" srcId="{7E2CEB9E-CCB3-429B-9386-FA6C603682C5}" destId="{27523E7B-EADA-4CE3-B8D9-E52F28AD9C35}" srcOrd="2" destOrd="0" presId="urn:microsoft.com/office/officeart/2005/8/layout/radial5"/>
    <dgm:cxn modelId="{3A651401-26CF-49E9-97D3-4D9567E2A46F}" type="presParOf" srcId="{7E2CEB9E-CCB3-429B-9386-FA6C603682C5}" destId="{913282FB-1966-4F88-B24D-CF9973150B99}" srcOrd="3" destOrd="0" presId="urn:microsoft.com/office/officeart/2005/8/layout/radial5"/>
    <dgm:cxn modelId="{CDFD9658-003B-4C2E-9FD6-4622A677BC51}" type="presParOf" srcId="{913282FB-1966-4F88-B24D-CF9973150B99}" destId="{74BBB871-B708-4758-9ECE-BE10D5D5FD4E}" srcOrd="0" destOrd="0" presId="urn:microsoft.com/office/officeart/2005/8/layout/radial5"/>
    <dgm:cxn modelId="{9FC96E16-C7C8-405A-B090-F0816EF6B898}" type="presParOf" srcId="{7E2CEB9E-CCB3-429B-9386-FA6C603682C5}" destId="{047CB8D9-29D5-4B0D-A33F-0E46F6DB3961}" srcOrd="4" destOrd="0" presId="urn:microsoft.com/office/officeart/2005/8/layout/radial5"/>
    <dgm:cxn modelId="{F30055B3-508B-4962-AD3B-7E5DC607F901}" type="presParOf" srcId="{7E2CEB9E-CCB3-429B-9386-FA6C603682C5}" destId="{7FC86561-9262-4F7A-92C6-12254F00E66C}" srcOrd="5" destOrd="0" presId="urn:microsoft.com/office/officeart/2005/8/layout/radial5"/>
    <dgm:cxn modelId="{76D48632-70C4-4A18-943A-FA5F734F8809}" type="presParOf" srcId="{7FC86561-9262-4F7A-92C6-12254F00E66C}" destId="{526A542E-C1A5-4C16-B329-D094BA070BEA}" srcOrd="0" destOrd="0" presId="urn:microsoft.com/office/officeart/2005/8/layout/radial5"/>
    <dgm:cxn modelId="{E01016CE-6A97-4B78-B4FF-7ED63D637090}" type="presParOf" srcId="{7E2CEB9E-CCB3-429B-9386-FA6C603682C5}" destId="{61B630CE-6FE9-4F1C-B018-043CBF6D17EE}" srcOrd="6" destOrd="0" presId="urn:microsoft.com/office/officeart/2005/8/layout/radial5"/>
    <dgm:cxn modelId="{ED52521B-616B-4DA0-B26B-BA31E1F50816}" type="presParOf" srcId="{7E2CEB9E-CCB3-429B-9386-FA6C603682C5}" destId="{CA4116BF-E0D6-40A6-89CB-DA9A82F102F3}" srcOrd="7" destOrd="0" presId="urn:microsoft.com/office/officeart/2005/8/layout/radial5"/>
    <dgm:cxn modelId="{CEAC4E2A-9E43-466B-BA2D-5A7637CC814C}" type="presParOf" srcId="{CA4116BF-E0D6-40A6-89CB-DA9A82F102F3}" destId="{E2974462-DFB7-433C-A4C8-7BD5A7C13B5C}" srcOrd="0" destOrd="0" presId="urn:microsoft.com/office/officeart/2005/8/layout/radial5"/>
    <dgm:cxn modelId="{6DA3D191-DE3D-466D-B216-43E1C25E900E}" type="presParOf" srcId="{7E2CEB9E-CCB3-429B-9386-FA6C603682C5}" destId="{B9EB6732-EF6D-478E-9E04-43F6457F07E0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4F589A7-19C0-4242-A31D-9071FDB89EE5}" type="doc">
      <dgm:prSet loTypeId="urn:microsoft.com/office/officeart/2009/3/layout/DescendingProcess" loCatId="process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sl-SI"/>
        </a:p>
      </dgm:t>
    </dgm:pt>
    <dgm:pt modelId="{DB96377D-A123-4CDF-9834-4BFBE08A1D8F}">
      <dgm:prSet phldrT="[besedilo]" custT="1"/>
      <dgm:spPr/>
      <dgm:t>
        <a:bodyPr/>
        <a:lstStyle/>
        <a:p>
          <a:r>
            <a:rPr lang="sl-SI" sz="2400" b="0" dirty="0" smtClean="0">
              <a:latin typeface="Arial Narrow" pitchFamily="34" charset="0"/>
            </a:rPr>
            <a:t>ocena</a:t>
          </a:r>
          <a:r>
            <a:rPr lang="sl-SI" sz="2400" dirty="0" smtClean="0"/>
            <a:t> </a:t>
          </a:r>
          <a:r>
            <a:rPr lang="sl-SI" sz="2400" b="0" dirty="0" smtClean="0">
              <a:latin typeface="Arial Narrow" pitchFamily="34" charset="0"/>
            </a:rPr>
            <a:t>vloge</a:t>
          </a:r>
          <a:endParaRPr lang="sl-SI" sz="2400" b="0" dirty="0">
            <a:latin typeface="Arial Narrow" pitchFamily="34" charset="0"/>
          </a:endParaRPr>
        </a:p>
      </dgm:t>
    </dgm:pt>
    <dgm:pt modelId="{E56FD678-8FE5-4C44-AF6D-D86E4194A086}" type="parTrans" cxnId="{5CD50DFB-E6B5-438B-9F00-E00F74069DB9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D39EFE87-0FD4-444A-8121-853B0D9161CB}" type="sibTrans" cxnId="{5CD50DFB-E6B5-438B-9F00-E00F74069DB9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A8C08FAB-19F5-442C-BB8A-EDD09C546865}">
      <dgm:prSet phldrT="[besedilo]" custT="1"/>
      <dgm:spPr/>
      <dgm:t>
        <a:bodyPr/>
        <a:lstStyle/>
        <a:p>
          <a:r>
            <a:rPr lang="sl-SI" sz="2400" b="1" dirty="0" smtClean="0">
              <a:latin typeface="Arial Narrow" pitchFamily="34" charset="0"/>
            </a:rPr>
            <a:t>odločba</a:t>
          </a:r>
          <a:endParaRPr lang="sl-SI" sz="2400" b="1" dirty="0">
            <a:latin typeface="Arial Narrow" pitchFamily="34" charset="0"/>
          </a:endParaRPr>
        </a:p>
      </dgm:t>
    </dgm:pt>
    <dgm:pt modelId="{0E936BD7-3AB1-4032-9C6C-566D239E57D8}" type="parTrans" cxnId="{69B6169E-0562-482A-B29C-EBDD77DC3C95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07325676-0666-4E5E-BFFF-5AAD6D170EF5}" type="sibTrans" cxnId="{69B6169E-0562-482A-B29C-EBDD77DC3C95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549D6018-2673-4C6E-BAF5-05B91A20E5DD}">
      <dgm:prSet custT="1"/>
      <dgm:spPr/>
      <dgm:t>
        <a:bodyPr/>
        <a:lstStyle/>
        <a:p>
          <a:r>
            <a:rPr lang="sl-SI" sz="2400" b="0" dirty="0" smtClean="0">
              <a:latin typeface="Arial Narrow" pitchFamily="34" charset="0"/>
              <a:cs typeface="Times New Roman" pitchFamily="18" charset="0"/>
            </a:rPr>
            <a:t>zavarovanje</a:t>
          </a:r>
          <a:endParaRPr lang="sl-SI" sz="2400" b="0" dirty="0"/>
        </a:p>
      </dgm:t>
    </dgm:pt>
    <dgm:pt modelId="{F9BD7096-3BFF-466F-9538-3BB4F066EDC2}" type="parTrans" cxnId="{6D0C8BC4-77DC-402A-9E50-173CFC052953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E39C784B-73F9-468A-A524-744FCFD8EC5A}" type="sibTrans" cxnId="{6D0C8BC4-77DC-402A-9E50-173CFC052953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3F052FFC-A702-44CA-B18B-E954E95F5541}">
      <dgm:prSet phldrT="[besedilo]" custT="1"/>
      <dgm:spPr/>
      <dgm:t>
        <a:bodyPr/>
        <a:lstStyle/>
        <a:p>
          <a:r>
            <a:rPr lang="sl-SI" sz="2400" b="0" dirty="0" smtClean="0">
              <a:latin typeface="Arial Narrow" pitchFamily="34" charset="0"/>
              <a:cs typeface="Times New Roman" pitchFamily="18" charset="0"/>
            </a:rPr>
            <a:t>podpis pogodbe</a:t>
          </a:r>
          <a:endParaRPr lang="sl-SI" sz="2400" b="0" dirty="0">
            <a:latin typeface="Arial Narrow" pitchFamily="34" charset="0"/>
            <a:cs typeface="Times New Roman" pitchFamily="18" charset="0"/>
          </a:endParaRPr>
        </a:p>
      </dgm:t>
    </dgm:pt>
    <dgm:pt modelId="{0496B9C4-B69C-4734-A093-0E88769200BE}" type="parTrans" cxnId="{C44F080E-872B-474D-9771-8DAD38932BE9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62687DDB-0EA7-4530-90E8-E849A0DEEEB1}" type="sibTrans" cxnId="{C44F080E-872B-474D-9771-8DAD38932BE9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EB74F276-7132-4E13-9C0A-A1A55772A4A9}">
      <dgm:prSet phldrT="[besedilo]"/>
      <dgm:spPr/>
      <dgm:t>
        <a:bodyPr/>
        <a:lstStyle/>
        <a:p>
          <a:endParaRPr lang="sl-SI"/>
        </a:p>
      </dgm:t>
    </dgm:pt>
    <dgm:pt modelId="{259EDB8F-6D80-4DC8-9876-AEB65B5523F6}" type="parTrans" cxnId="{FE43091D-63A4-43BC-8880-A4A38C6F2BA9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59B92369-3394-4D3D-A460-55AA557A3671}" type="sibTrans" cxnId="{FE43091D-63A4-43BC-8880-A4A38C6F2BA9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0D2680FA-4914-4FCB-A482-D31EAF9371D1}">
      <dgm:prSet phldrT="[besedilo]"/>
      <dgm:spPr/>
      <dgm:t>
        <a:bodyPr/>
        <a:lstStyle/>
        <a:p>
          <a:endParaRPr lang="sl-SI"/>
        </a:p>
      </dgm:t>
    </dgm:pt>
    <dgm:pt modelId="{E96C02B1-3815-413D-A816-A445CFBA2240}" type="parTrans" cxnId="{04B5F092-C839-4455-A529-48BE429EC118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3A36ADD1-7540-46B7-B652-3E14FE46D126}" type="sibTrans" cxnId="{04B5F092-C839-4455-A529-48BE429EC118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C22D568B-120F-40B6-9616-48652C37A303}">
      <dgm:prSet phldrT="[besedilo]" custLinFactNeighborX="9276" custLinFactNeighborY="-3315"/>
      <dgm:spPr/>
      <dgm:t>
        <a:bodyPr/>
        <a:lstStyle/>
        <a:p>
          <a:endParaRPr lang="sl-SI"/>
        </a:p>
      </dgm:t>
    </dgm:pt>
    <dgm:pt modelId="{94456774-F5B5-425C-8A82-F280A812B2D5}" type="parTrans" cxnId="{AB870F0F-0B20-4D71-ABCF-DC78A0888151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ED08747B-D4D7-4D78-9679-5DCE85B2C9D7}" type="sibTrans" cxnId="{AB870F0F-0B20-4D71-ABCF-DC78A0888151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1DCE454C-C0B4-4517-A9C6-4ECDCDD2C272}">
      <dgm:prSet custT="1"/>
      <dgm:spPr/>
      <dgm:t>
        <a:bodyPr/>
        <a:lstStyle/>
        <a:p>
          <a:endParaRPr lang="sl-SI" sz="2400" b="0" dirty="0">
            <a:solidFill>
              <a:schemeClr val="tx1"/>
            </a:solidFill>
            <a:latin typeface="Arial Narrow" pitchFamily="34" charset="0"/>
          </a:endParaRPr>
        </a:p>
      </dgm:t>
    </dgm:pt>
    <dgm:pt modelId="{81CDBDC5-E30A-45EB-9C9C-ACC6B3410D72}" type="parTrans" cxnId="{D0846C77-D5F7-46C7-BFE3-E75B9D81F93B}">
      <dgm:prSet/>
      <dgm:spPr/>
      <dgm:t>
        <a:bodyPr/>
        <a:lstStyle/>
        <a:p>
          <a:endParaRPr lang="sl-SI"/>
        </a:p>
      </dgm:t>
    </dgm:pt>
    <dgm:pt modelId="{61FBAF18-54FB-47A0-95DE-29B4E56F1D7E}" type="sibTrans" cxnId="{D0846C77-D5F7-46C7-BFE3-E75B9D81F93B}">
      <dgm:prSet/>
      <dgm:spPr/>
      <dgm:t>
        <a:bodyPr/>
        <a:lstStyle/>
        <a:p>
          <a:endParaRPr lang="sl-SI"/>
        </a:p>
      </dgm:t>
    </dgm:pt>
    <dgm:pt modelId="{84AD356B-EB8F-412E-9462-633367C0A31D}">
      <dgm:prSet custT="1"/>
      <dgm:spPr/>
      <dgm:t>
        <a:bodyPr/>
        <a:lstStyle/>
        <a:p>
          <a:endParaRPr lang="sl-SI" sz="2400" b="0" dirty="0">
            <a:solidFill>
              <a:schemeClr val="tx1"/>
            </a:solidFill>
            <a:latin typeface="Arial Narrow" pitchFamily="34" charset="0"/>
          </a:endParaRPr>
        </a:p>
      </dgm:t>
    </dgm:pt>
    <dgm:pt modelId="{85B0069B-007D-46EE-BD15-CF09F15CD031}" type="parTrans" cxnId="{389E6661-8F7F-4827-B3E1-39B72C3435B8}">
      <dgm:prSet/>
      <dgm:spPr/>
      <dgm:t>
        <a:bodyPr/>
        <a:lstStyle/>
        <a:p>
          <a:endParaRPr lang="sl-SI"/>
        </a:p>
      </dgm:t>
    </dgm:pt>
    <dgm:pt modelId="{682167F5-9112-48D8-92DE-12A778ABC858}" type="sibTrans" cxnId="{389E6661-8F7F-4827-B3E1-39B72C3435B8}">
      <dgm:prSet/>
      <dgm:spPr/>
      <dgm:t>
        <a:bodyPr/>
        <a:lstStyle/>
        <a:p>
          <a:endParaRPr lang="sl-SI"/>
        </a:p>
      </dgm:t>
    </dgm:pt>
    <dgm:pt modelId="{3A443005-E0BD-4A61-BD7E-6CFC77966F4C}">
      <dgm:prSet phldrT="[besedilo]" custT="1"/>
      <dgm:spPr/>
      <dgm:t>
        <a:bodyPr/>
        <a:lstStyle/>
        <a:p>
          <a:r>
            <a:rPr lang="sl-SI" sz="2400" b="0" dirty="0" smtClean="0">
              <a:solidFill>
                <a:schemeClr val="tx1"/>
              </a:solidFill>
              <a:latin typeface="Arial Narrow" pitchFamily="34" charset="0"/>
            </a:rPr>
            <a:t>prijava</a:t>
          </a:r>
          <a:endParaRPr lang="sl-SI" sz="2400" b="0" dirty="0">
            <a:solidFill>
              <a:schemeClr val="tx1"/>
            </a:solidFill>
            <a:latin typeface="Arial Narrow" pitchFamily="34" charset="0"/>
          </a:endParaRPr>
        </a:p>
      </dgm:t>
    </dgm:pt>
    <dgm:pt modelId="{831C0508-4A3F-4E9C-9AEA-ED3C7986E96C}" type="parTrans" cxnId="{1D93A924-6B15-447B-B543-61A5D0AB7219}">
      <dgm:prSet/>
      <dgm:spPr/>
      <dgm:t>
        <a:bodyPr/>
        <a:lstStyle/>
        <a:p>
          <a:endParaRPr lang="sl-SI"/>
        </a:p>
      </dgm:t>
    </dgm:pt>
    <dgm:pt modelId="{917A1721-3F25-495F-8BF7-AD5B6A3CBFFE}" type="sibTrans" cxnId="{1D93A924-6B15-447B-B543-61A5D0AB7219}">
      <dgm:prSet/>
      <dgm:spPr/>
      <dgm:t>
        <a:bodyPr/>
        <a:lstStyle/>
        <a:p>
          <a:endParaRPr lang="sl-SI"/>
        </a:p>
      </dgm:t>
    </dgm:pt>
    <dgm:pt modelId="{E1EAF6F3-F850-4E9B-A3C8-896CECDFFC9F}" type="pres">
      <dgm:prSet presAssocID="{F4F589A7-19C0-4242-A31D-9071FDB89EE5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sl-SI"/>
        </a:p>
      </dgm:t>
    </dgm:pt>
    <dgm:pt modelId="{52AECCA9-EB13-4414-8F67-02EB66B72ECC}" type="pres">
      <dgm:prSet presAssocID="{F4F589A7-19C0-4242-A31D-9071FDB89EE5}" presName="arrowNode" presStyleLbl="node1" presStyleIdx="0" presStyleCnt="1"/>
      <dgm:spPr>
        <a:solidFill>
          <a:srgbClr val="009900"/>
        </a:solidFill>
      </dgm:spPr>
      <dgm:t>
        <a:bodyPr/>
        <a:lstStyle/>
        <a:p>
          <a:endParaRPr lang="sl-SI"/>
        </a:p>
      </dgm:t>
    </dgm:pt>
    <dgm:pt modelId="{AF14F9C6-BF82-4600-B209-18F4D14D98AA}" type="pres">
      <dgm:prSet presAssocID="{3A443005-E0BD-4A61-BD7E-6CFC77966F4C}" presName="txNode1" presStyleLbl="revTx" presStyleIdx="0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8321954-3A7A-46FE-800E-2EC3AEB9EDAD}" type="pres">
      <dgm:prSet presAssocID="{DB96377D-A123-4CDF-9834-4BFBE08A1D8F}" presName="txNode2" presStyleLbl="revTx" presStyleIdx="1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CDE495C-A038-445F-A8E2-D3B32B42DFDE}" type="pres">
      <dgm:prSet presAssocID="{D39EFE87-0FD4-444A-8121-853B0D9161CB}" presName="dotNode2" presStyleCnt="0"/>
      <dgm:spPr/>
    </dgm:pt>
    <dgm:pt modelId="{49700E7F-8D4E-45CF-9757-94236A3EF27E}" type="pres">
      <dgm:prSet presAssocID="{D39EFE87-0FD4-444A-8121-853B0D9161CB}" presName="dotRepeatNode" presStyleLbl="fgShp" presStyleIdx="0" presStyleCnt="5"/>
      <dgm:spPr/>
      <dgm:t>
        <a:bodyPr/>
        <a:lstStyle/>
        <a:p>
          <a:endParaRPr lang="sl-SI"/>
        </a:p>
      </dgm:t>
    </dgm:pt>
    <dgm:pt modelId="{F8937D4E-FC27-4926-B01A-3D9A5F0BB16F}" type="pres">
      <dgm:prSet presAssocID="{A8C08FAB-19F5-442C-BB8A-EDD09C546865}" presName="txNode3" presStyleLbl="revTx" presStyleIdx="2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1251665-28E4-4C0A-8BB5-86A9B49ADB7E}" type="pres">
      <dgm:prSet presAssocID="{07325676-0666-4E5E-BFFF-5AAD6D170EF5}" presName="dotNode3" presStyleCnt="0"/>
      <dgm:spPr/>
    </dgm:pt>
    <dgm:pt modelId="{9A1C7799-D088-4C15-9397-A1BA0374C373}" type="pres">
      <dgm:prSet presAssocID="{07325676-0666-4E5E-BFFF-5AAD6D170EF5}" presName="dotRepeatNode" presStyleLbl="fgShp" presStyleIdx="1" presStyleCnt="5"/>
      <dgm:spPr/>
      <dgm:t>
        <a:bodyPr/>
        <a:lstStyle/>
        <a:p>
          <a:endParaRPr lang="sl-SI"/>
        </a:p>
      </dgm:t>
    </dgm:pt>
    <dgm:pt modelId="{A8F1C13E-AA5C-4E24-8572-3A56B4C472F0}" type="pres">
      <dgm:prSet presAssocID="{549D6018-2673-4C6E-BAF5-05B91A20E5DD}" presName="txNode4" presStyleLbl="revTx" presStyleIdx="3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2FF20871-8E68-4788-B5BA-5710450179B4}" type="pres">
      <dgm:prSet presAssocID="{E39C784B-73F9-468A-A524-744FCFD8EC5A}" presName="dotNode4" presStyleCnt="0"/>
      <dgm:spPr/>
    </dgm:pt>
    <dgm:pt modelId="{383FFAA2-E9DF-4AB1-B459-966833B5884D}" type="pres">
      <dgm:prSet presAssocID="{E39C784B-73F9-468A-A524-744FCFD8EC5A}" presName="dotRepeatNode" presStyleLbl="fgShp" presStyleIdx="2" presStyleCnt="5"/>
      <dgm:spPr/>
      <dgm:t>
        <a:bodyPr/>
        <a:lstStyle/>
        <a:p>
          <a:endParaRPr lang="sl-SI"/>
        </a:p>
      </dgm:t>
    </dgm:pt>
    <dgm:pt modelId="{01321C4C-E9A0-463E-976F-A7696D0BBA37}" type="pres">
      <dgm:prSet presAssocID="{1DCE454C-C0B4-4517-A9C6-4ECDCDD2C272}" presName="txNode5" presStyleLbl="revTx" presStyleIdx="4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55374059-CD1A-4848-9AC7-803126AC50AC}" type="pres">
      <dgm:prSet presAssocID="{61FBAF18-54FB-47A0-95DE-29B4E56F1D7E}" presName="dotNode5" presStyleCnt="0"/>
      <dgm:spPr/>
    </dgm:pt>
    <dgm:pt modelId="{980CA549-228F-439E-8FDD-B36960D91A42}" type="pres">
      <dgm:prSet presAssocID="{61FBAF18-54FB-47A0-95DE-29B4E56F1D7E}" presName="dotRepeatNode" presStyleLbl="fgShp" presStyleIdx="3" presStyleCnt="5"/>
      <dgm:spPr/>
      <dgm:t>
        <a:bodyPr/>
        <a:lstStyle/>
        <a:p>
          <a:endParaRPr lang="sl-SI"/>
        </a:p>
      </dgm:t>
    </dgm:pt>
    <dgm:pt modelId="{26EE5AA6-A82F-4C4F-956D-50F48F3DBE93}" type="pres">
      <dgm:prSet presAssocID="{84AD356B-EB8F-412E-9462-633367C0A31D}" presName="txNode6" presStyleLbl="revTx" presStyleIdx="5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36E3026-158F-42A3-B0AB-67CFA4E6C722}" type="pres">
      <dgm:prSet presAssocID="{682167F5-9112-48D8-92DE-12A778ABC858}" presName="dotNode6" presStyleCnt="0"/>
      <dgm:spPr/>
    </dgm:pt>
    <dgm:pt modelId="{C6051442-317E-48AA-AAF5-570853254027}" type="pres">
      <dgm:prSet presAssocID="{682167F5-9112-48D8-92DE-12A778ABC858}" presName="dotRepeatNode" presStyleLbl="fgShp" presStyleIdx="4" presStyleCnt="5"/>
      <dgm:spPr/>
      <dgm:t>
        <a:bodyPr/>
        <a:lstStyle/>
        <a:p>
          <a:endParaRPr lang="sl-SI"/>
        </a:p>
      </dgm:t>
    </dgm:pt>
    <dgm:pt modelId="{35933FD5-C2E7-4BCF-B587-1E4A43EC3E5A}" type="pres">
      <dgm:prSet presAssocID="{3F052FFC-A702-44CA-B18B-E954E95F5541}" presName="txNode7" presStyleLbl="revTx" presStyleIdx="6" presStyleCnt="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69B6169E-0562-482A-B29C-EBDD77DC3C95}" srcId="{F4F589A7-19C0-4242-A31D-9071FDB89EE5}" destId="{A8C08FAB-19F5-442C-BB8A-EDD09C546865}" srcOrd="2" destOrd="0" parTransId="{0E936BD7-3AB1-4032-9C6C-566D239E57D8}" sibTransId="{07325676-0666-4E5E-BFFF-5AAD6D170EF5}"/>
    <dgm:cxn modelId="{6D13A5E4-12C7-4572-9A9B-3DD50AF7E83D}" type="presOf" srcId="{A8C08FAB-19F5-442C-BB8A-EDD09C546865}" destId="{F8937D4E-FC27-4926-B01A-3D9A5F0BB16F}" srcOrd="0" destOrd="0" presId="urn:microsoft.com/office/officeart/2009/3/layout/DescendingProcess"/>
    <dgm:cxn modelId="{F833ABC4-4C48-4835-8D26-9988E79C3D8D}" type="presOf" srcId="{84AD356B-EB8F-412E-9462-633367C0A31D}" destId="{26EE5AA6-A82F-4C4F-956D-50F48F3DBE93}" srcOrd="0" destOrd="0" presId="urn:microsoft.com/office/officeart/2009/3/layout/DescendingProcess"/>
    <dgm:cxn modelId="{FE43091D-63A4-43BC-8880-A4A38C6F2BA9}" srcId="{F4F589A7-19C0-4242-A31D-9071FDB89EE5}" destId="{EB74F276-7132-4E13-9C0A-A1A55772A4A9}" srcOrd="7" destOrd="0" parTransId="{259EDB8F-6D80-4DC8-9876-AEB65B5523F6}" sibTransId="{59B92369-3394-4D3D-A460-55AA557A3671}"/>
    <dgm:cxn modelId="{2A2A64CF-383B-45E5-8D08-CC1129B8CBC5}" type="presOf" srcId="{F4F589A7-19C0-4242-A31D-9071FDB89EE5}" destId="{E1EAF6F3-F850-4E9B-A3C8-896CECDFFC9F}" srcOrd="0" destOrd="0" presId="urn:microsoft.com/office/officeart/2009/3/layout/DescendingProcess"/>
    <dgm:cxn modelId="{1D93A924-6B15-447B-B543-61A5D0AB7219}" srcId="{F4F589A7-19C0-4242-A31D-9071FDB89EE5}" destId="{3A443005-E0BD-4A61-BD7E-6CFC77966F4C}" srcOrd="0" destOrd="0" parTransId="{831C0508-4A3F-4E9C-9AEA-ED3C7986E96C}" sibTransId="{917A1721-3F25-495F-8BF7-AD5B6A3CBFFE}"/>
    <dgm:cxn modelId="{6127A842-9D56-492F-BCAF-737CC98FE339}" type="presOf" srcId="{3F052FFC-A702-44CA-B18B-E954E95F5541}" destId="{35933FD5-C2E7-4BCF-B587-1E4A43EC3E5A}" srcOrd="0" destOrd="0" presId="urn:microsoft.com/office/officeart/2009/3/layout/DescendingProcess"/>
    <dgm:cxn modelId="{04B5F092-C839-4455-A529-48BE429EC118}" srcId="{F4F589A7-19C0-4242-A31D-9071FDB89EE5}" destId="{0D2680FA-4914-4FCB-A482-D31EAF9371D1}" srcOrd="8" destOrd="0" parTransId="{E96C02B1-3815-413D-A816-A445CFBA2240}" sibTransId="{3A36ADD1-7540-46B7-B652-3E14FE46D126}"/>
    <dgm:cxn modelId="{D0846C77-D5F7-46C7-BFE3-E75B9D81F93B}" srcId="{F4F589A7-19C0-4242-A31D-9071FDB89EE5}" destId="{1DCE454C-C0B4-4517-A9C6-4ECDCDD2C272}" srcOrd="4" destOrd="0" parTransId="{81CDBDC5-E30A-45EB-9C9C-ACC6B3410D72}" sibTransId="{61FBAF18-54FB-47A0-95DE-29B4E56F1D7E}"/>
    <dgm:cxn modelId="{AB870F0F-0B20-4D71-ABCF-DC78A0888151}" srcId="{F4F589A7-19C0-4242-A31D-9071FDB89EE5}" destId="{C22D568B-120F-40B6-9616-48652C37A303}" srcOrd="9" destOrd="0" parTransId="{94456774-F5B5-425C-8A82-F280A812B2D5}" sibTransId="{ED08747B-D4D7-4D78-9679-5DCE85B2C9D7}"/>
    <dgm:cxn modelId="{A201BBDD-5965-4F62-921B-71C062D1C09C}" type="presOf" srcId="{1DCE454C-C0B4-4517-A9C6-4ECDCDD2C272}" destId="{01321C4C-E9A0-463E-976F-A7696D0BBA37}" srcOrd="0" destOrd="0" presId="urn:microsoft.com/office/officeart/2009/3/layout/DescendingProcess"/>
    <dgm:cxn modelId="{3D6847E9-400E-4412-8412-0498BA178FF8}" type="presOf" srcId="{07325676-0666-4E5E-BFFF-5AAD6D170EF5}" destId="{9A1C7799-D088-4C15-9397-A1BA0374C373}" srcOrd="0" destOrd="0" presId="urn:microsoft.com/office/officeart/2009/3/layout/DescendingProcess"/>
    <dgm:cxn modelId="{3E24D372-2F69-4D66-A926-451471338BAD}" type="presOf" srcId="{682167F5-9112-48D8-92DE-12A778ABC858}" destId="{C6051442-317E-48AA-AAF5-570853254027}" srcOrd="0" destOrd="0" presId="urn:microsoft.com/office/officeart/2009/3/layout/DescendingProcess"/>
    <dgm:cxn modelId="{03C5CB10-7A91-49AD-898E-A664919CE98A}" type="presOf" srcId="{61FBAF18-54FB-47A0-95DE-29B4E56F1D7E}" destId="{980CA549-228F-439E-8FDD-B36960D91A42}" srcOrd="0" destOrd="0" presId="urn:microsoft.com/office/officeart/2009/3/layout/DescendingProcess"/>
    <dgm:cxn modelId="{C9D1DF03-67F3-4EBD-9E1D-F6F029E3AF4E}" type="presOf" srcId="{549D6018-2673-4C6E-BAF5-05B91A20E5DD}" destId="{A8F1C13E-AA5C-4E24-8572-3A56B4C472F0}" srcOrd="0" destOrd="0" presId="urn:microsoft.com/office/officeart/2009/3/layout/DescendingProcess"/>
    <dgm:cxn modelId="{E991790A-BC57-4AF7-919C-C415FEB19386}" type="presOf" srcId="{D39EFE87-0FD4-444A-8121-853B0D9161CB}" destId="{49700E7F-8D4E-45CF-9757-94236A3EF27E}" srcOrd="0" destOrd="0" presId="urn:microsoft.com/office/officeart/2009/3/layout/DescendingProcess"/>
    <dgm:cxn modelId="{CC6EDA46-6896-4A69-A92C-C36CE634BEF6}" type="presOf" srcId="{3A443005-E0BD-4A61-BD7E-6CFC77966F4C}" destId="{AF14F9C6-BF82-4600-B209-18F4D14D98AA}" srcOrd="0" destOrd="0" presId="urn:microsoft.com/office/officeart/2009/3/layout/DescendingProcess"/>
    <dgm:cxn modelId="{389E6661-8F7F-4827-B3E1-39B72C3435B8}" srcId="{F4F589A7-19C0-4242-A31D-9071FDB89EE5}" destId="{84AD356B-EB8F-412E-9462-633367C0A31D}" srcOrd="5" destOrd="0" parTransId="{85B0069B-007D-46EE-BD15-CF09F15CD031}" sibTransId="{682167F5-9112-48D8-92DE-12A778ABC858}"/>
    <dgm:cxn modelId="{C44F080E-872B-474D-9771-8DAD38932BE9}" srcId="{F4F589A7-19C0-4242-A31D-9071FDB89EE5}" destId="{3F052FFC-A702-44CA-B18B-E954E95F5541}" srcOrd="6" destOrd="0" parTransId="{0496B9C4-B69C-4734-A093-0E88769200BE}" sibTransId="{62687DDB-0EA7-4530-90E8-E849A0DEEEB1}"/>
    <dgm:cxn modelId="{8A9DB38B-CEC1-4A31-968F-C235183C8274}" type="presOf" srcId="{DB96377D-A123-4CDF-9834-4BFBE08A1D8F}" destId="{18321954-3A7A-46FE-800E-2EC3AEB9EDAD}" srcOrd="0" destOrd="0" presId="urn:microsoft.com/office/officeart/2009/3/layout/DescendingProcess"/>
    <dgm:cxn modelId="{6D0C8BC4-77DC-402A-9E50-173CFC052953}" srcId="{F4F589A7-19C0-4242-A31D-9071FDB89EE5}" destId="{549D6018-2673-4C6E-BAF5-05B91A20E5DD}" srcOrd="3" destOrd="0" parTransId="{F9BD7096-3BFF-466F-9538-3BB4F066EDC2}" sibTransId="{E39C784B-73F9-468A-A524-744FCFD8EC5A}"/>
    <dgm:cxn modelId="{5CD50DFB-E6B5-438B-9F00-E00F74069DB9}" srcId="{F4F589A7-19C0-4242-A31D-9071FDB89EE5}" destId="{DB96377D-A123-4CDF-9834-4BFBE08A1D8F}" srcOrd="1" destOrd="0" parTransId="{E56FD678-8FE5-4C44-AF6D-D86E4194A086}" sibTransId="{D39EFE87-0FD4-444A-8121-853B0D9161CB}"/>
    <dgm:cxn modelId="{232A2869-7C1E-4DB1-84C1-D1A1BD22419F}" type="presOf" srcId="{E39C784B-73F9-468A-A524-744FCFD8EC5A}" destId="{383FFAA2-E9DF-4AB1-B459-966833B5884D}" srcOrd="0" destOrd="0" presId="urn:microsoft.com/office/officeart/2009/3/layout/DescendingProcess"/>
    <dgm:cxn modelId="{B3D1A4C7-034E-46C1-9712-991ACF46F0DB}" type="presParOf" srcId="{E1EAF6F3-F850-4E9B-A3C8-896CECDFFC9F}" destId="{52AECCA9-EB13-4414-8F67-02EB66B72ECC}" srcOrd="0" destOrd="0" presId="urn:microsoft.com/office/officeart/2009/3/layout/DescendingProcess"/>
    <dgm:cxn modelId="{565EEE81-611C-4680-AD41-68913FE2628D}" type="presParOf" srcId="{E1EAF6F3-F850-4E9B-A3C8-896CECDFFC9F}" destId="{AF14F9C6-BF82-4600-B209-18F4D14D98AA}" srcOrd="1" destOrd="0" presId="urn:microsoft.com/office/officeart/2009/3/layout/DescendingProcess"/>
    <dgm:cxn modelId="{28742D09-2142-4286-9C9F-48F0DE78C12C}" type="presParOf" srcId="{E1EAF6F3-F850-4E9B-A3C8-896CECDFFC9F}" destId="{18321954-3A7A-46FE-800E-2EC3AEB9EDAD}" srcOrd="2" destOrd="0" presId="urn:microsoft.com/office/officeart/2009/3/layout/DescendingProcess"/>
    <dgm:cxn modelId="{8BE9F79F-6A0A-43DF-9D2B-93238F6259CB}" type="presParOf" srcId="{E1EAF6F3-F850-4E9B-A3C8-896CECDFFC9F}" destId="{8CDE495C-A038-445F-A8E2-D3B32B42DFDE}" srcOrd="3" destOrd="0" presId="urn:microsoft.com/office/officeart/2009/3/layout/DescendingProcess"/>
    <dgm:cxn modelId="{C0B0F281-2591-4D14-BAF9-55430E78DC9D}" type="presParOf" srcId="{8CDE495C-A038-445F-A8E2-D3B32B42DFDE}" destId="{49700E7F-8D4E-45CF-9757-94236A3EF27E}" srcOrd="0" destOrd="0" presId="urn:microsoft.com/office/officeart/2009/3/layout/DescendingProcess"/>
    <dgm:cxn modelId="{040D812F-36DB-4EE4-9A94-26D9D83E4FF5}" type="presParOf" srcId="{E1EAF6F3-F850-4E9B-A3C8-896CECDFFC9F}" destId="{F8937D4E-FC27-4926-B01A-3D9A5F0BB16F}" srcOrd="4" destOrd="0" presId="urn:microsoft.com/office/officeart/2009/3/layout/DescendingProcess"/>
    <dgm:cxn modelId="{C9B961D6-E821-426F-A678-6893DAF4F7C3}" type="presParOf" srcId="{E1EAF6F3-F850-4E9B-A3C8-896CECDFFC9F}" destId="{A1251665-28E4-4C0A-8BB5-86A9B49ADB7E}" srcOrd="5" destOrd="0" presId="urn:microsoft.com/office/officeart/2009/3/layout/DescendingProcess"/>
    <dgm:cxn modelId="{94C2501B-ABC5-41A9-9776-16A9F3090915}" type="presParOf" srcId="{A1251665-28E4-4C0A-8BB5-86A9B49ADB7E}" destId="{9A1C7799-D088-4C15-9397-A1BA0374C373}" srcOrd="0" destOrd="0" presId="urn:microsoft.com/office/officeart/2009/3/layout/DescendingProcess"/>
    <dgm:cxn modelId="{AA9CB0FD-11FE-4A02-8B50-8F30BFA2C994}" type="presParOf" srcId="{E1EAF6F3-F850-4E9B-A3C8-896CECDFFC9F}" destId="{A8F1C13E-AA5C-4E24-8572-3A56B4C472F0}" srcOrd="6" destOrd="0" presId="urn:microsoft.com/office/officeart/2009/3/layout/DescendingProcess"/>
    <dgm:cxn modelId="{3584E845-28D5-4BA3-8955-1A304350FE8A}" type="presParOf" srcId="{E1EAF6F3-F850-4E9B-A3C8-896CECDFFC9F}" destId="{2FF20871-8E68-4788-B5BA-5710450179B4}" srcOrd="7" destOrd="0" presId="urn:microsoft.com/office/officeart/2009/3/layout/DescendingProcess"/>
    <dgm:cxn modelId="{90A7E903-FFC9-404E-8AFA-79F9E453C71A}" type="presParOf" srcId="{2FF20871-8E68-4788-B5BA-5710450179B4}" destId="{383FFAA2-E9DF-4AB1-B459-966833B5884D}" srcOrd="0" destOrd="0" presId="urn:microsoft.com/office/officeart/2009/3/layout/DescendingProcess"/>
    <dgm:cxn modelId="{51A0AA3E-6342-45A3-9D99-87AA591A83DC}" type="presParOf" srcId="{E1EAF6F3-F850-4E9B-A3C8-896CECDFFC9F}" destId="{01321C4C-E9A0-463E-976F-A7696D0BBA37}" srcOrd="8" destOrd="0" presId="urn:microsoft.com/office/officeart/2009/3/layout/DescendingProcess"/>
    <dgm:cxn modelId="{080EA3D5-41AF-43DC-A32A-3FB09981A977}" type="presParOf" srcId="{E1EAF6F3-F850-4E9B-A3C8-896CECDFFC9F}" destId="{55374059-CD1A-4848-9AC7-803126AC50AC}" srcOrd="9" destOrd="0" presId="urn:microsoft.com/office/officeart/2009/3/layout/DescendingProcess"/>
    <dgm:cxn modelId="{987EA1B0-C53C-4359-B1D4-5C0C1CAC0C7A}" type="presParOf" srcId="{55374059-CD1A-4848-9AC7-803126AC50AC}" destId="{980CA549-228F-439E-8FDD-B36960D91A42}" srcOrd="0" destOrd="0" presId="urn:microsoft.com/office/officeart/2009/3/layout/DescendingProcess"/>
    <dgm:cxn modelId="{FA6560FD-C6DC-4B89-978F-47B742D3F449}" type="presParOf" srcId="{E1EAF6F3-F850-4E9B-A3C8-896CECDFFC9F}" destId="{26EE5AA6-A82F-4C4F-956D-50F48F3DBE93}" srcOrd="10" destOrd="0" presId="urn:microsoft.com/office/officeart/2009/3/layout/DescendingProcess"/>
    <dgm:cxn modelId="{8B5B8F9A-55D8-43CD-AE83-6D5B3D262CA8}" type="presParOf" srcId="{E1EAF6F3-F850-4E9B-A3C8-896CECDFFC9F}" destId="{F36E3026-158F-42A3-B0AB-67CFA4E6C722}" srcOrd="11" destOrd="0" presId="urn:microsoft.com/office/officeart/2009/3/layout/DescendingProcess"/>
    <dgm:cxn modelId="{604862A1-630B-48A8-8854-5BA831B22CBA}" type="presParOf" srcId="{F36E3026-158F-42A3-B0AB-67CFA4E6C722}" destId="{C6051442-317E-48AA-AAF5-570853254027}" srcOrd="0" destOrd="0" presId="urn:microsoft.com/office/officeart/2009/3/layout/DescendingProcess"/>
    <dgm:cxn modelId="{84C9D068-4865-433B-8DC0-63560FAE44E6}" type="presParOf" srcId="{E1EAF6F3-F850-4E9B-A3C8-896CECDFFC9F}" destId="{35933FD5-C2E7-4BCF-B587-1E4A43EC3E5A}" srcOrd="1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4E8D1A-D5D9-4EBE-B19F-626EA5873F9F}" type="doc">
      <dgm:prSet loTypeId="urn:microsoft.com/office/officeart/2005/8/layout/hProcess11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sl-SI"/>
        </a:p>
      </dgm:t>
    </dgm:pt>
    <dgm:pt modelId="{AF184C4E-7FC7-44C7-B4CB-ABF0FA179831}">
      <dgm:prSet custT="1"/>
      <dgm:spPr/>
      <dgm:t>
        <a:bodyPr/>
        <a:lstStyle/>
        <a:p>
          <a:pPr algn="r" rtl="0"/>
          <a:r>
            <a:rPr lang="sl-SI" sz="3200" b="1" dirty="0" smtClean="0">
              <a:solidFill>
                <a:schemeClr val="tx1"/>
              </a:solidFill>
            </a:rPr>
            <a:t>JAVNI RAZPISI SKLADA - </a:t>
          </a:r>
          <a:r>
            <a:rPr lang="sl-SI" sz="3200" dirty="0" smtClean="0">
              <a:solidFill>
                <a:schemeClr val="tx1"/>
              </a:solidFill>
            </a:rPr>
            <a:t>ugodna posojila </a:t>
          </a:r>
          <a:endParaRPr lang="sl-SI" sz="3200" dirty="0">
            <a:solidFill>
              <a:schemeClr val="tx1"/>
            </a:solidFill>
          </a:endParaRPr>
        </a:p>
      </dgm:t>
    </dgm:pt>
    <dgm:pt modelId="{3800F164-4D71-491C-8BD3-D1A4312A15BF}" type="parTrans" cxnId="{195538A4-D762-4242-BB07-F5F2B21F2C9C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8C8BD703-B6D2-44BF-82E2-1C4540050594}" type="sibTrans" cxnId="{195538A4-D762-4242-BB07-F5F2B21F2C9C}">
      <dgm:prSet/>
      <dgm:spPr/>
      <dgm:t>
        <a:bodyPr/>
        <a:lstStyle/>
        <a:p>
          <a:endParaRPr lang="sl-SI">
            <a:solidFill>
              <a:schemeClr val="tx1"/>
            </a:solidFill>
          </a:endParaRPr>
        </a:p>
      </dgm:t>
    </dgm:pt>
    <dgm:pt modelId="{409199C7-54C0-4BF5-B5A4-A8B114E6A968}" type="pres">
      <dgm:prSet presAssocID="{FB4E8D1A-D5D9-4EBE-B19F-626EA5873F9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CCCFCEAF-10DF-47E6-9232-DC3227F93965}" type="pres">
      <dgm:prSet presAssocID="{FB4E8D1A-D5D9-4EBE-B19F-626EA5873F9F}" presName="arrow" presStyleLbl="bgShp" presStyleIdx="0" presStyleCnt="1"/>
      <dgm:spPr>
        <a:solidFill>
          <a:srgbClr val="009900"/>
        </a:solidFill>
      </dgm:spPr>
    </dgm:pt>
    <dgm:pt modelId="{1ABD7B7A-6DB9-43E3-925D-BC90301C144B}" type="pres">
      <dgm:prSet presAssocID="{FB4E8D1A-D5D9-4EBE-B19F-626EA5873F9F}" presName="points" presStyleCnt="0"/>
      <dgm:spPr/>
    </dgm:pt>
    <dgm:pt modelId="{359F6AEC-DC85-4ABD-8290-2678FD24B2D5}" type="pres">
      <dgm:prSet presAssocID="{AF184C4E-7FC7-44C7-B4CB-ABF0FA179831}" presName="compositeA" presStyleCnt="0"/>
      <dgm:spPr/>
    </dgm:pt>
    <dgm:pt modelId="{4CADF6B4-7E6C-4FB6-AA11-CEE627B8B427}" type="pres">
      <dgm:prSet presAssocID="{AF184C4E-7FC7-44C7-B4CB-ABF0FA179831}" presName="textA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00D8DD49-265A-46EF-94A4-BBF8F89F0689}" type="pres">
      <dgm:prSet presAssocID="{AF184C4E-7FC7-44C7-B4CB-ABF0FA179831}" presName="circleA" presStyleLbl="node1" presStyleIdx="0" presStyleCnt="1"/>
      <dgm:spPr/>
    </dgm:pt>
    <dgm:pt modelId="{A67775B2-09BA-4795-AB55-6174FF4790FD}" type="pres">
      <dgm:prSet presAssocID="{AF184C4E-7FC7-44C7-B4CB-ABF0FA179831}" presName="spaceA" presStyleCnt="0"/>
      <dgm:spPr/>
    </dgm:pt>
  </dgm:ptLst>
  <dgm:cxnLst>
    <dgm:cxn modelId="{195538A4-D762-4242-BB07-F5F2B21F2C9C}" srcId="{FB4E8D1A-D5D9-4EBE-B19F-626EA5873F9F}" destId="{AF184C4E-7FC7-44C7-B4CB-ABF0FA179831}" srcOrd="0" destOrd="0" parTransId="{3800F164-4D71-491C-8BD3-D1A4312A15BF}" sibTransId="{8C8BD703-B6D2-44BF-82E2-1C4540050594}"/>
    <dgm:cxn modelId="{3B80B736-A274-4FEB-A1B7-0E1BDF9008E5}" type="presOf" srcId="{AF184C4E-7FC7-44C7-B4CB-ABF0FA179831}" destId="{4CADF6B4-7E6C-4FB6-AA11-CEE627B8B427}" srcOrd="0" destOrd="0" presId="urn:microsoft.com/office/officeart/2005/8/layout/hProcess11"/>
    <dgm:cxn modelId="{36AAAAAB-530C-47B3-9DF6-959AF52913B0}" type="presOf" srcId="{FB4E8D1A-D5D9-4EBE-B19F-626EA5873F9F}" destId="{409199C7-54C0-4BF5-B5A4-A8B114E6A968}" srcOrd="0" destOrd="0" presId="urn:microsoft.com/office/officeart/2005/8/layout/hProcess11"/>
    <dgm:cxn modelId="{047F7E1E-19CF-4B3F-B209-94DF0F98FA71}" type="presParOf" srcId="{409199C7-54C0-4BF5-B5A4-A8B114E6A968}" destId="{CCCFCEAF-10DF-47E6-9232-DC3227F93965}" srcOrd="0" destOrd="0" presId="urn:microsoft.com/office/officeart/2005/8/layout/hProcess11"/>
    <dgm:cxn modelId="{D35CBB37-2092-40C5-A756-C13E6F7E4CD2}" type="presParOf" srcId="{409199C7-54C0-4BF5-B5A4-A8B114E6A968}" destId="{1ABD7B7A-6DB9-43E3-925D-BC90301C144B}" srcOrd="1" destOrd="0" presId="urn:microsoft.com/office/officeart/2005/8/layout/hProcess11"/>
    <dgm:cxn modelId="{65B88447-B77E-48E9-A603-FFD3650FC8E4}" type="presParOf" srcId="{1ABD7B7A-6DB9-43E3-925D-BC90301C144B}" destId="{359F6AEC-DC85-4ABD-8290-2678FD24B2D5}" srcOrd="0" destOrd="0" presId="urn:microsoft.com/office/officeart/2005/8/layout/hProcess11"/>
    <dgm:cxn modelId="{9E648A76-CBA0-4784-B28A-9BD08B6297CD}" type="presParOf" srcId="{359F6AEC-DC85-4ABD-8290-2678FD24B2D5}" destId="{4CADF6B4-7E6C-4FB6-AA11-CEE627B8B427}" srcOrd="0" destOrd="0" presId="urn:microsoft.com/office/officeart/2005/8/layout/hProcess11"/>
    <dgm:cxn modelId="{2A52498F-DEE1-4748-B7EF-E98207688110}" type="presParOf" srcId="{359F6AEC-DC85-4ABD-8290-2678FD24B2D5}" destId="{00D8DD49-265A-46EF-94A4-BBF8F89F0689}" srcOrd="1" destOrd="0" presId="urn:microsoft.com/office/officeart/2005/8/layout/hProcess11"/>
    <dgm:cxn modelId="{145D4FB7-E487-40DD-A864-98EAF0DA92CE}" type="presParOf" srcId="{359F6AEC-DC85-4ABD-8290-2678FD24B2D5}" destId="{A67775B2-09BA-4795-AB55-6174FF4790F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78C7DE-D78A-44F6-9ACD-497313792A34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19FE7041-4DA6-40EB-A876-CCEF2DBD5F6A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sl-SI" sz="2200" b="0" smtClean="0">
              <a:solidFill>
                <a:schemeClr val="tx1"/>
              </a:solidFill>
            </a:rPr>
            <a:t>ugodna posojila </a:t>
          </a:r>
          <a:r>
            <a:rPr lang="sl-SI" sz="2200" b="1" smtClean="0">
              <a:solidFill>
                <a:schemeClr val="tx1"/>
              </a:solidFill>
            </a:rPr>
            <a:t>OBČINAM</a:t>
          </a:r>
          <a:r>
            <a:rPr lang="sl-SI" sz="2200" b="0" smtClean="0">
              <a:solidFill>
                <a:schemeClr val="tx1"/>
              </a:solidFill>
            </a:rPr>
            <a:t> =</a:t>
          </a:r>
          <a:r>
            <a:rPr lang="sl-SI" sz="2200" b="1" smtClean="0">
              <a:solidFill>
                <a:schemeClr val="tx1"/>
              </a:solidFill>
            </a:rPr>
            <a:t> </a:t>
          </a:r>
          <a:r>
            <a:rPr lang="sl-SI" sz="3200" b="1" smtClean="0">
              <a:solidFill>
                <a:schemeClr val="tx1"/>
              </a:solidFill>
            </a:rPr>
            <a:t>C</a:t>
          </a:r>
          <a:r>
            <a:rPr lang="sl-SI" sz="2200" b="1" smtClean="0">
              <a:solidFill>
                <a:schemeClr val="tx1"/>
              </a:solidFill>
            </a:rPr>
            <a:t> </a:t>
          </a:r>
        </a:p>
        <a:p>
          <a:pPr algn="ctr" rtl="0"/>
          <a:r>
            <a:rPr lang="sl-SI" sz="2200" b="1" smtClean="0">
              <a:solidFill>
                <a:schemeClr val="tx1"/>
              </a:solidFill>
            </a:rPr>
            <a:t>8.000.000 €</a:t>
          </a:r>
          <a:endParaRPr lang="sl-SI" sz="2200" b="1" dirty="0">
            <a:solidFill>
              <a:schemeClr val="tx1"/>
            </a:solidFill>
          </a:endParaRPr>
        </a:p>
      </dgm:t>
    </dgm:pt>
    <dgm:pt modelId="{26F645AD-A2C3-474B-9D21-8A617C25199F}" type="parTrans" cxnId="{340BA5D1-4AE3-44E0-8155-1E786797DE72}">
      <dgm:prSet/>
      <dgm:spPr/>
      <dgm:t>
        <a:bodyPr/>
        <a:lstStyle/>
        <a:p>
          <a:endParaRPr lang="sl-SI"/>
        </a:p>
      </dgm:t>
    </dgm:pt>
    <dgm:pt modelId="{3867D387-9545-4F87-A338-471BC29E5121}" type="sibTrans" cxnId="{340BA5D1-4AE3-44E0-8155-1E786797DE72}">
      <dgm:prSet/>
      <dgm:spPr/>
      <dgm:t>
        <a:bodyPr/>
        <a:lstStyle/>
        <a:p>
          <a:endParaRPr lang="sl-SI"/>
        </a:p>
      </dgm:t>
    </dgm:pt>
    <dgm:pt modelId="{C1066E2D-6C7F-475C-8B8B-596768A17AA0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rtl="0"/>
          <a:r>
            <a:rPr lang="sl-SI" sz="1900" b="0" smtClean="0">
              <a:solidFill>
                <a:schemeClr val="tx1"/>
              </a:solidFill>
            </a:rPr>
            <a:t>pred-financiranje projektov z odobrenimi EU sredstvi = </a:t>
          </a:r>
          <a:r>
            <a:rPr lang="sl-SI" sz="3200" b="1" smtClean="0">
              <a:solidFill>
                <a:schemeClr val="tx1"/>
              </a:solidFill>
            </a:rPr>
            <a:t>PF</a:t>
          </a:r>
          <a:r>
            <a:rPr lang="sl-SI" sz="1900" b="0" smtClean="0">
              <a:solidFill>
                <a:schemeClr val="tx1"/>
              </a:solidFill>
            </a:rPr>
            <a:t> </a:t>
          </a:r>
        </a:p>
        <a:p>
          <a:pPr rtl="0"/>
          <a:r>
            <a:rPr lang="sl-SI" sz="2200" b="1" smtClean="0">
              <a:solidFill>
                <a:schemeClr val="tx1"/>
              </a:solidFill>
            </a:rPr>
            <a:t>2.000.000 €</a:t>
          </a:r>
          <a:endParaRPr lang="sl-SI" sz="2200" dirty="0">
            <a:solidFill>
              <a:schemeClr val="tx1"/>
            </a:solidFill>
          </a:endParaRPr>
        </a:p>
      </dgm:t>
    </dgm:pt>
    <dgm:pt modelId="{BB19513C-5A98-4CC0-9A94-EFA04004BE67}" type="parTrans" cxnId="{D0412D80-DEE6-4E1D-8620-5FA8D4D35E1E}">
      <dgm:prSet/>
      <dgm:spPr/>
      <dgm:t>
        <a:bodyPr/>
        <a:lstStyle/>
        <a:p>
          <a:endParaRPr lang="sl-SI"/>
        </a:p>
      </dgm:t>
    </dgm:pt>
    <dgm:pt modelId="{3A8C7703-1A7E-481E-A89C-7DBE6C210F81}" type="sibTrans" cxnId="{D0412D80-DEE6-4E1D-8620-5FA8D4D35E1E}">
      <dgm:prSet/>
      <dgm:spPr/>
      <dgm:t>
        <a:bodyPr/>
        <a:lstStyle/>
        <a:p>
          <a:endParaRPr lang="sl-SI"/>
        </a:p>
      </dgm:t>
    </dgm:pt>
    <dgm:pt modelId="{4951F26E-8842-4525-AA40-65FB77C2B3F4}">
      <dgm:prSet custT="1"/>
      <dgm:spPr>
        <a:solidFill>
          <a:srgbClr val="009900"/>
        </a:solidFill>
      </dgm:spPr>
      <dgm:t>
        <a:bodyPr/>
        <a:lstStyle/>
        <a:p>
          <a:pPr rtl="0"/>
          <a:r>
            <a:rPr lang="sl-SI" sz="1900" b="0" dirty="0" smtClean="0"/>
            <a:t>projekte </a:t>
          </a:r>
          <a:r>
            <a:rPr lang="sl-SI" sz="1900" b="1" dirty="0" smtClean="0"/>
            <a:t>KMETIJSTVA</a:t>
          </a:r>
          <a:r>
            <a:rPr lang="sl-SI" sz="1900" b="0" dirty="0" smtClean="0"/>
            <a:t> in </a:t>
          </a:r>
          <a:r>
            <a:rPr lang="sl-SI" sz="1900" b="1" dirty="0" smtClean="0"/>
            <a:t>GOZDARSTVA </a:t>
          </a:r>
          <a:r>
            <a:rPr lang="sl-SI" sz="1900" b="0" dirty="0" smtClean="0"/>
            <a:t>= </a:t>
          </a:r>
          <a:r>
            <a:rPr lang="sl-SI" sz="3200" b="1" dirty="0" smtClean="0"/>
            <a:t>A </a:t>
          </a:r>
        </a:p>
        <a:p>
          <a:pPr rtl="0"/>
          <a:r>
            <a:rPr lang="sl-SI" sz="2200" b="1" dirty="0" smtClean="0"/>
            <a:t>1.000.000 €</a:t>
          </a:r>
          <a:endParaRPr lang="sl-SI" sz="2200" dirty="0"/>
        </a:p>
      </dgm:t>
    </dgm:pt>
    <dgm:pt modelId="{6AF9E64F-FD9A-4E12-9660-902A5702DD26}" type="parTrans" cxnId="{42522B3D-47EA-447F-A28E-DEBF7AFD8066}">
      <dgm:prSet/>
      <dgm:spPr/>
      <dgm:t>
        <a:bodyPr/>
        <a:lstStyle/>
        <a:p>
          <a:endParaRPr lang="sl-SI"/>
        </a:p>
      </dgm:t>
    </dgm:pt>
    <dgm:pt modelId="{B9CA9A2F-05C8-4C86-B838-E15F0A0A8984}" type="sibTrans" cxnId="{42522B3D-47EA-447F-A28E-DEBF7AFD8066}">
      <dgm:prSet/>
      <dgm:spPr/>
      <dgm:t>
        <a:bodyPr/>
        <a:lstStyle/>
        <a:p>
          <a:endParaRPr lang="sl-SI"/>
        </a:p>
      </dgm:t>
    </dgm:pt>
    <dgm:pt modelId="{0EBA4D6F-D1EA-4503-8FFB-9BC75C9CE74E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l"/>
          <a:endParaRPr lang="sl-SI" sz="1700" dirty="0">
            <a:solidFill>
              <a:schemeClr val="tx1"/>
            </a:solidFill>
          </a:endParaRPr>
        </a:p>
      </dgm:t>
    </dgm:pt>
    <dgm:pt modelId="{FB46F924-E2FC-4990-9A6F-176C08272D8C}" type="parTrans" cxnId="{97B40CAE-7B64-4D0F-A327-DD7C66227745}">
      <dgm:prSet/>
      <dgm:spPr/>
      <dgm:t>
        <a:bodyPr/>
        <a:lstStyle/>
        <a:p>
          <a:endParaRPr lang="sl-SI"/>
        </a:p>
      </dgm:t>
    </dgm:pt>
    <dgm:pt modelId="{AC7FDCFD-72FF-4586-9C89-2B9235C2787C}" type="sibTrans" cxnId="{97B40CAE-7B64-4D0F-A327-DD7C66227745}">
      <dgm:prSet/>
      <dgm:spPr/>
      <dgm:t>
        <a:bodyPr/>
        <a:lstStyle/>
        <a:p>
          <a:endParaRPr lang="sl-SI"/>
        </a:p>
      </dgm:t>
    </dgm:pt>
    <dgm:pt modelId="{FC291A17-5624-4225-82FB-4D87F5678A7C}" type="pres">
      <dgm:prSet presAssocID="{D578C7DE-D78A-44F6-9ACD-497313792A3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D1DB905F-AFEF-486B-A68E-1514FA37DFCC}" type="pres">
      <dgm:prSet presAssocID="{D578C7DE-D78A-44F6-9ACD-497313792A34}" presName="arrow" presStyleLbl="bgShp" presStyleIdx="0" presStyleCnt="1" custLinFactNeighborX="589" custLinFactNeighborY="632"/>
      <dgm:spPr>
        <a:solidFill>
          <a:srgbClr val="92D050"/>
        </a:solidFill>
        <a:ln>
          <a:solidFill>
            <a:schemeClr val="accent1"/>
          </a:solidFill>
        </a:ln>
      </dgm:spPr>
    </dgm:pt>
    <dgm:pt modelId="{799E299E-9AC8-4D55-8C09-81AD2126D626}" type="pres">
      <dgm:prSet presAssocID="{D578C7DE-D78A-44F6-9ACD-497313792A34}" presName="linearProcess" presStyleCnt="0"/>
      <dgm:spPr/>
    </dgm:pt>
    <dgm:pt modelId="{2E47C05C-D331-4DF3-9666-566F635AD29D}" type="pres">
      <dgm:prSet presAssocID="{19FE7041-4DA6-40EB-A876-CCEF2DBD5F6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FDD8559-3306-4A73-BAB9-74F7CDD721B6}" type="pres">
      <dgm:prSet presAssocID="{3867D387-9545-4F87-A338-471BC29E5121}" presName="sibTrans" presStyleCnt="0"/>
      <dgm:spPr/>
    </dgm:pt>
    <dgm:pt modelId="{C9972154-9C87-4853-BAF7-7ACA2B0A39D9}" type="pres">
      <dgm:prSet presAssocID="{C1066E2D-6C7F-475C-8B8B-596768A17AA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6EF931A-9DA3-40ED-82CB-A37482CCAA1C}" type="pres">
      <dgm:prSet presAssocID="{3A8C7703-1A7E-481E-A89C-7DBE6C210F81}" presName="sibTrans" presStyleCnt="0"/>
      <dgm:spPr/>
    </dgm:pt>
    <dgm:pt modelId="{2D247D2B-1406-4AD0-844C-7A7F8A44A949}" type="pres">
      <dgm:prSet presAssocID="{4951F26E-8842-4525-AA40-65FB77C2B3F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97B40CAE-7B64-4D0F-A327-DD7C66227745}" srcId="{19FE7041-4DA6-40EB-A876-CCEF2DBD5F6A}" destId="{0EBA4D6F-D1EA-4503-8FFB-9BC75C9CE74E}" srcOrd="0" destOrd="0" parTransId="{FB46F924-E2FC-4990-9A6F-176C08272D8C}" sibTransId="{AC7FDCFD-72FF-4586-9C89-2B9235C2787C}"/>
    <dgm:cxn modelId="{B62A6072-0FAF-43C0-8B19-BBDFC5C86A27}" type="presOf" srcId="{C1066E2D-6C7F-475C-8B8B-596768A17AA0}" destId="{C9972154-9C87-4853-BAF7-7ACA2B0A39D9}" srcOrd="0" destOrd="0" presId="urn:microsoft.com/office/officeart/2005/8/layout/hProcess9"/>
    <dgm:cxn modelId="{D0412D80-DEE6-4E1D-8620-5FA8D4D35E1E}" srcId="{D578C7DE-D78A-44F6-9ACD-497313792A34}" destId="{C1066E2D-6C7F-475C-8B8B-596768A17AA0}" srcOrd="1" destOrd="0" parTransId="{BB19513C-5A98-4CC0-9A94-EFA04004BE67}" sibTransId="{3A8C7703-1A7E-481E-A89C-7DBE6C210F81}"/>
    <dgm:cxn modelId="{340BA5D1-4AE3-44E0-8155-1E786797DE72}" srcId="{D578C7DE-D78A-44F6-9ACD-497313792A34}" destId="{19FE7041-4DA6-40EB-A876-CCEF2DBD5F6A}" srcOrd="0" destOrd="0" parTransId="{26F645AD-A2C3-474B-9D21-8A617C25199F}" sibTransId="{3867D387-9545-4F87-A338-471BC29E5121}"/>
    <dgm:cxn modelId="{9D611E3A-B485-4959-B020-E23B1555D382}" type="presOf" srcId="{19FE7041-4DA6-40EB-A876-CCEF2DBD5F6A}" destId="{2E47C05C-D331-4DF3-9666-566F635AD29D}" srcOrd="0" destOrd="0" presId="urn:microsoft.com/office/officeart/2005/8/layout/hProcess9"/>
    <dgm:cxn modelId="{42522B3D-47EA-447F-A28E-DEBF7AFD8066}" srcId="{D578C7DE-D78A-44F6-9ACD-497313792A34}" destId="{4951F26E-8842-4525-AA40-65FB77C2B3F4}" srcOrd="2" destOrd="0" parTransId="{6AF9E64F-FD9A-4E12-9660-902A5702DD26}" sibTransId="{B9CA9A2F-05C8-4C86-B838-E15F0A0A8984}"/>
    <dgm:cxn modelId="{ACA60BD2-F0FA-4161-9125-330FFE5017E9}" type="presOf" srcId="{0EBA4D6F-D1EA-4503-8FFB-9BC75C9CE74E}" destId="{2E47C05C-D331-4DF3-9666-566F635AD29D}" srcOrd="0" destOrd="1" presId="urn:microsoft.com/office/officeart/2005/8/layout/hProcess9"/>
    <dgm:cxn modelId="{9B05D1A8-6F0A-4E96-AA51-C3D51261D5A4}" type="presOf" srcId="{4951F26E-8842-4525-AA40-65FB77C2B3F4}" destId="{2D247D2B-1406-4AD0-844C-7A7F8A44A949}" srcOrd="0" destOrd="0" presId="urn:microsoft.com/office/officeart/2005/8/layout/hProcess9"/>
    <dgm:cxn modelId="{771D8595-3E34-4CF6-B62F-883D39CE34E4}" type="presOf" srcId="{D578C7DE-D78A-44F6-9ACD-497313792A34}" destId="{FC291A17-5624-4225-82FB-4D87F5678A7C}" srcOrd="0" destOrd="0" presId="urn:microsoft.com/office/officeart/2005/8/layout/hProcess9"/>
    <dgm:cxn modelId="{374E780A-5288-450C-A645-D0BE7C46083B}" type="presParOf" srcId="{FC291A17-5624-4225-82FB-4D87F5678A7C}" destId="{D1DB905F-AFEF-486B-A68E-1514FA37DFCC}" srcOrd="0" destOrd="0" presId="urn:microsoft.com/office/officeart/2005/8/layout/hProcess9"/>
    <dgm:cxn modelId="{2A504091-5690-4DA6-9221-86DBA8C2A77E}" type="presParOf" srcId="{FC291A17-5624-4225-82FB-4D87F5678A7C}" destId="{799E299E-9AC8-4D55-8C09-81AD2126D626}" srcOrd="1" destOrd="0" presId="urn:microsoft.com/office/officeart/2005/8/layout/hProcess9"/>
    <dgm:cxn modelId="{E2FE2C47-C6A9-434B-88A6-FAEA08063430}" type="presParOf" srcId="{799E299E-9AC8-4D55-8C09-81AD2126D626}" destId="{2E47C05C-D331-4DF3-9666-566F635AD29D}" srcOrd="0" destOrd="0" presId="urn:microsoft.com/office/officeart/2005/8/layout/hProcess9"/>
    <dgm:cxn modelId="{38C903E3-13F4-4CC7-8786-474E2DBA08F1}" type="presParOf" srcId="{799E299E-9AC8-4D55-8C09-81AD2126D626}" destId="{1FDD8559-3306-4A73-BAB9-74F7CDD721B6}" srcOrd="1" destOrd="0" presId="urn:microsoft.com/office/officeart/2005/8/layout/hProcess9"/>
    <dgm:cxn modelId="{13372B3A-959D-4EAA-9386-E7A6AFC67F1C}" type="presParOf" srcId="{799E299E-9AC8-4D55-8C09-81AD2126D626}" destId="{C9972154-9C87-4853-BAF7-7ACA2B0A39D9}" srcOrd="2" destOrd="0" presId="urn:microsoft.com/office/officeart/2005/8/layout/hProcess9"/>
    <dgm:cxn modelId="{AEE24A04-9C6C-4449-AD1F-1BE999ADB125}" type="presParOf" srcId="{799E299E-9AC8-4D55-8C09-81AD2126D626}" destId="{96EF931A-9DA3-40ED-82CB-A37482CCAA1C}" srcOrd="3" destOrd="0" presId="urn:microsoft.com/office/officeart/2005/8/layout/hProcess9"/>
    <dgm:cxn modelId="{661760FD-E4FE-4C03-88D1-9D25FAAC786D}" type="presParOf" srcId="{799E299E-9AC8-4D55-8C09-81AD2126D626}" destId="{2D247D2B-1406-4AD0-844C-7A7F8A44A94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256608-344F-4ECC-899A-2FEDD77F200D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0AADB133-F902-4940-9685-68CEC094AD2A}">
      <dgm:prSet/>
      <dgm:spPr/>
      <dgm:t>
        <a:bodyPr/>
        <a:lstStyle/>
        <a:p>
          <a:pPr rtl="0"/>
          <a:r>
            <a:rPr lang="sl-SI" b="1" dirty="0" smtClean="0"/>
            <a:t>Zasavje</a:t>
          </a:r>
          <a:endParaRPr lang="sl-SI" dirty="0"/>
        </a:p>
      </dgm:t>
    </dgm:pt>
    <dgm:pt modelId="{1DCA5CC4-7509-4458-96CB-033F0A57AAE1}" type="parTrans" cxnId="{1DCA398B-49B9-4699-8947-4C63517F196A}">
      <dgm:prSet/>
      <dgm:spPr/>
      <dgm:t>
        <a:bodyPr/>
        <a:lstStyle/>
        <a:p>
          <a:endParaRPr lang="sl-SI"/>
        </a:p>
      </dgm:t>
    </dgm:pt>
    <dgm:pt modelId="{FC58F043-2FF8-4349-8025-82C81A2BC111}" type="sibTrans" cxnId="{1DCA398B-49B9-4699-8947-4C63517F196A}">
      <dgm:prSet/>
      <dgm:spPr/>
      <dgm:t>
        <a:bodyPr/>
        <a:lstStyle/>
        <a:p>
          <a:endParaRPr lang="sl-SI"/>
        </a:p>
      </dgm:t>
    </dgm:pt>
    <dgm:pt modelId="{8512B6C0-2FE0-4D51-82A6-E4844360DDCB}">
      <dgm:prSet/>
      <dgm:spPr/>
      <dgm:t>
        <a:bodyPr/>
        <a:lstStyle/>
        <a:p>
          <a:pPr rtl="0"/>
          <a:r>
            <a:rPr lang="sl-SI" b="1" dirty="0" smtClean="0"/>
            <a:t>Pomurje </a:t>
          </a:r>
          <a:endParaRPr lang="sl-SI" dirty="0"/>
        </a:p>
      </dgm:t>
    </dgm:pt>
    <dgm:pt modelId="{0D334F99-4C83-452C-8EEE-4A8F158B93BA}" type="parTrans" cxnId="{D7A32A41-2060-4867-BC0C-B8EEE67A06F3}">
      <dgm:prSet/>
      <dgm:spPr/>
      <dgm:t>
        <a:bodyPr/>
        <a:lstStyle/>
        <a:p>
          <a:endParaRPr lang="sl-SI"/>
        </a:p>
      </dgm:t>
    </dgm:pt>
    <dgm:pt modelId="{ACBD199E-B3F8-405C-A961-146350C2930F}" type="sibTrans" cxnId="{D7A32A41-2060-4867-BC0C-B8EEE67A06F3}">
      <dgm:prSet/>
      <dgm:spPr/>
      <dgm:t>
        <a:bodyPr/>
        <a:lstStyle/>
        <a:p>
          <a:endParaRPr lang="sl-SI"/>
        </a:p>
      </dgm:t>
    </dgm:pt>
    <dgm:pt modelId="{15676CCC-2C47-4E5F-958C-DF2DDEDCAA0C}">
      <dgm:prSet/>
      <dgm:spPr/>
      <dgm:t>
        <a:bodyPr/>
        <a:lstStyle/>
        <a:p>
          <a:endParaRPr lang="sl-SI"/>
        </a:p>
      </dgm:t>
    </dgm:pt>
    <dgm:pt modelId="{AA72F0D1-078D-4AB9-8F82-F8E0FAA4F961}" type="parTrans" cxnId="{F5FE682F-BA6C-452B-A710-BF51FA576901}">
      <dgm:prSet/>
      <dgm:spPr/>
      <dgm:t>
        <a:bodyPr/>
        <a:lstStyle/>
        <a:p>
          <a:endParaRPr lang="sl-SI"/>
        </a:p>
      </dgm:t>
    </dgm:pt>
    <dgm:pt modelId="{D6C3B31A-B538-4AF1-B3B7-A2ADC557F686}" type="sibTrans" cxnId="{F5FE682F-BA6C-452B-A710-BF51FA576901}">
      <dgm:prSet/>
      <dgm:spPr/>
      <dgm:t>
        <a:bodyPr/>
        <a:lstStyle/>
        <a:p>
          <a:endParaRPr lang="sl-SI"/>
        </a:p>
      </dgm:t>
    </dgm:pt>
    <dgm:pt modelId="{9DBCBD59-A603-4E6D-8110-6F895DAF91C5}" type="pres">
      <dgm:prSet presAssocID="{F1256608-344F-4ECC-899A-2FEDD77F200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8CC7B686-3FAB-42B7-854D-AA25332783B3}" type="pres">
      <dgm:prSet presAssocID="{F1256608-344F-4ECC-899A-2FEDD77F200D}" presName="divider" presStyleLbl="fgShp" presStyleIdx="0" presStyleCnt="1" custScaleY="139852"/>
      <dgm:spPr>
        <a:solidFill>
          <a:srgbClr val="92D050"/>
        </a:solidFill>
      </dgm:spPr>
    </dgm:pt>
    <dgm:pt modelId="{4FF0CEFD-C0BC-4489-B036-6B6C3003A7F4}" type="pres">
      <dgm:prSet presAssocID="{0AADB133-F902-4940-9685-68CEC094AD2A}" presName="downArrow" presStyleLbl="node1" presStyleIdx="0" presStyleCnt="2" custScaleX="118334" custScaleY="100899"/>
      <dgm:spPr/>
    </dgm:pt>
    <dgm:pt modelId="{19E8CDA3-57FD-4E14-BDD1-9FCF7912B5A2}" type="pres">
      <dgm:prSet presAssocID="{0AADB133-F902-4940-9685-68CEC094AD2A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8F1CB60E-9E85-42D9-BEA4-E943D07216B4}" type="pres">
      <dgm:prSet presAssocID="{8512B6C0-2FE0-4D51-82A6-E4844360DDCB}" presName="upArrow" presStyleLbl="node1" presStyleIdx="1" presStyleCnt="2" custScaleX="114996" custScaleY="105459"/>
      <dgm:spPr>
        <a:solidFill>
          <a:srgbClr val="00B0F0"/>
        </a:solidFill>
      </dgm:spPr>
    </dgm:pt>
    <dgm:pt modelId="{02C2E0C8-0836-45CC-9514-D5434440BE5A}" type="pres">
      <dgm:prSet presAssocID="{8512B6C0-2FE0-4D51-82A6-E4844360DDCB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59223534-19A9-4423-B05B-EDCF060B28F0}" type="presOf" srcId="{8512B6C0-2FE0-4D51-82A6-E4844360DDCB}" destId="{02C2E0C8-0836-45CC-9514-D5434440BE5A}" srcOrd="0" destOrd="0" presId="urn:microsoft.com/office/officeart/2005/8/layout/arrow3"/>
    <dgm:cxn modelId="{1DCA398B-49B9-4699-8947-4C63517F196A}" srcId="{F1256608-344F-4ECC-899A-2FEDD77F200D}" destId="{0AADB133-F902-4940-9685-68CEC094AD2A}" srcOrd="0" destOrd="0" parTransId="{1DCA5CC4-7509-4458-96CB-033F0A57AAE1}" sibTransId="{FC58F043-2FF8-4349-8025-82C81A2BC111}"/>
    <dgm:cxn modelId="{120B4A87-E9D3-4DCA-85FB-ECF8619A4A19}" type="presOf" srcId="{0AADB133-F902-4940-9685-68CEC094AD2A}" destId="{19E8CDA3-57FD-4E14-BDD1-9FCF7912B5A2}" srcOrd="0" destOrd="0" presId="urn:microsoft.com/office/officeart/2005/8/layout/arrow3"/>
    <dgm:cxn modelId="{D7A32A41-2060-4867-BC0C-B8EEE67A06F3}" srcId="{F1256608-344F-4ECC-899A-2FEDD77F200D}" destId="{8512B6C0-2FE0-4D51-82A6-E4844360DDCB}" srcOrd="1" destOrd="0" parTransId="{0D334F99-4C83-452C-8EEE-4A8F158B93BA}" sibTransId="{ACBD199E-B3F8-405C-A961-146350C2930F}"/>
    <dgm:cxn modelId="{F5FE682F-BA6C-452B-A710-BF51FA576901}" srcId="{F1256608-344F-4ECC-899A-2FEDD77F200D}" destId="{15676CCC-2C47-4E5F-958C-DF2DDEDCAA0C}" srcOrd="2" destOrd="0" parTransId="{AA72F0D1-078D-4AB9-8F82-F8E0FAA4F961}" sibTransId="{D6C3B31A-B538-4AF1-B3B7-A2ADC557F686}"/>
    <dgm:cxn modelId="{C6F2B81E-A605-4C79-8A11-42E213240987}" type="presOf" srcId="{F1256608-344F-4ECC-899A-2FEDD77F200D}" destId="{9DBCBD59-A603-4E6D-8110-6F895DAF91C5}" srcOrd="0" destOrd="0" presId="urn:microsoft.com/office/officeart/2005/8/layout/arrow3"/>
    <dgm:cxn modelId="{4F9EEE4E-07D1-47AD-B1A4-C96B47BC03E4}" type="presParOf" srcId="{9DBCBD59-A603-4E6D-8110-6F895DAF91C5}" destId="{8CC7B686-3FAB-42B7-854D-AA25332783B3}" srcOrd="0" destOrd="0" presId="urn:microsoft.com/office/officeart/2005/8/layout/arrow3"/>
    <dgm:cxn modelId="{FE7E9C9B-EE2F-4AF8-B6CD-6C78EF40DCF1}" type="presParOf" srcId="{9DBCBD59-A603-4E6D-8110-6F895DAF91C5}" destId="{4FF0CEFD-C0BC-4489-B036-6B6C3003A7F4}" srcOrd="1" destOrd="0" presId="urn:microsoft.com/office/officeart/2005/8/layout/arrow3"/>
    <dgm:cxn modelId="{937BDDD4-307F-45FB-83B7-99069EB5B978}" type="presParOf" srcId="{9DBCBD59-A603-4E6D-8110-6F895DAF91C5}" destId="{19E8CDA3-57FD-4E14-BDD1-9FCF7912B5A2}" srcOrd="2" destOrd="0" presId="urn:microsoft.com/office/officeart/2005/8/layout/arrow3"/>
    <dgm:cxn modelId="{39942EBF-DA04-48EB-B0D0-0434DD1E1B80}" type="presParOf" srcId="{9DBCBD59-A603-4E6D-8110-6F895DAF91C5}" destId="{8F1CB60E-9E85-42D9-BEA4-E943D07216B4}" srcOrd="3" destOrd="0" presId="urn:microsoft.com/office/officeart/2005/8/layout/arrow3"/>
    <dgm:cxn modelId="{D4238948-A31D-43FE-B236-AFF04E12BE19}" type="presParOf" srcId="{9DBCBD59-A603-4E6D-8110-6F895DAF91C5}" destId="{02C2E0C8-0836-45CC-9514-D5434440BE5A}" srcOrd="4" destOrd="0" presId="urn:microsoft.com/office/officeart/2005/8/layout/arrow3"/>
  </dgm:cxnLst>
  <dgm:bg/>
  <dgm:whole>
    <a:ln w="19050"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4C9647-3A2E-4EE9-BEDC-290571A5D677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8BA47AF5-CA43-425B-8C35-05C06261B5D8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0"/>
          <a:r>
            <a:rPr lang="sl-SI" b="1" dirty="0" smtClean="0">
              <a:solidFill>
                <a:schemeClr val="tx1"/>
              </a:solidFill>
            </a:rPr>
            <a:t>8.000.000 € </a:t>
          </a:r>
          <a:r>
            <a:rPr lang="sl-SI" dirty="0" smtClean="0">
              <a:solidFill>
                <a:schemeClr val="tx1"/>
              </a:solidFill>
            </a:rPr>
            <a:t>ugodnih posojil Sklada </a:t>
          </a:r>
          <a:endParaRPr lang="sl-SI" dirty="0">
            <a:solidFill>
              <a:schemeClr val="tx1"/>
            </a:solidFill>
          </a:endParaRPr>
        </a:p>
      </dgm:t>
    </dgm:pt>
    <dgm:pt modelId="{46536F8D-95E2-4669-8067-36C5B40D6A90}" type="parTrans" cxnId="{B2C726F9-95BF-47D0-8734-D633C9D0E4CE}">
      <dgm:prSet/>
      <dgm:spPr/>
      <dgm:t>
        <a:bodyPr/>
        <a:lstStyle/>
        <a:p>
          <a:endParaRPr lang="sl-SI"/>
        </a:p>
      </dgm:t>
    </dgm:pt>
    <dgm:pt modelId="{C371B246-19E8-4635-A5CF-271AB7161D12}" type="sibTrans" cxnId="{B2C726F9-95BF-47D0-8734-D633C9D0E4CE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endParaRPr lang="sl-SI"/>
        </a:p>
      </dgm:t>
    </dgm:pt>
    <dgm:pt modelId="{A7CE2A80-D111-4101-937B-447696D0A787}">
      <dgm:prSet/>
      <dgm:spPr>
        <a:solidFill>
          <a:schemeClr val="tx2">
            <a:lumMod val="75000"/>
          </a:schemeClr>
        </a:solidFill>
      </dgm:spPr>
      <dgm:t>
        <a:bodyPr/>
        <a:lstStyle/>
        <a:p>
          <a:pPr rtl="0"/>
          <a:r>
            <a:rPr lang="sl-SI" b="1" dirty="0" smtClean="0"/>
            <a:t>projektom podjetništva = B</a:t>
          </a:r>
          <a:endParaRPr lang="sl-SI" dirty="0"/>
        </a:p>
      </dgm:t>
    </dgm:pt>
    <dgm:pt modelId="{FA6E91EC-13E6-4C0A-80F0-186899AA7C4C}" type="parTrans" cxnId="{2A2D1B7F-0065-49C8-9A7B-D45DCBF1CE61}">
      <dgm:prSet/>
      <dgm:spPr/>
      <dgm:t>
        <a:bodyPr/>
        <a:lstStyle/>
        <a:p>
          <a:endParaRPr lang="sl-SI"/>
        </a:p>
      </dgm:t>
    </dgm:pt>
    <dgm:pt modelId="{3E0751B4-7000-453D-9281-41276C1E8614}" type="sibTrans" cxnId="{2A2D1B7F-0065-49C8-9A7B-D45DCBF1CE61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sl-SI"/>
        </a:p>
      </dgm:t>
    </dgm:pt>
    <dgm:pt modelId="{DA35015E-7636-4519-B2CE-92344585D83D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pPr rtl="0"/>
          <a:r>
            <a:rPr lang="sl-SI" b="0" dirty="0" smtClean="0"/>
            <a:t>projektom predelave lesa </a:t>
          </a:r>
          <a:r>
            <a:rPr lang="sl-SI" b="1" dirty="0" smtClean="0"/>
            <a:t>= BL</a:t>
          </a:r>
          <a:endParaRPr lang="sl-SI" dirty="0"/>
        </a:p>
      </dgm:t>
    </dgm:pt>
    <dgm:pt modelId="{C2A246FB-1FDB-49CF-955F-2120661537F0}" type="parTrans" cxnId="{AB4C0432-A527-4FC9-91BF-B961B9D9593A}">
      <dgm:prSet/>
      <dgm:spPr/>
      <dgm:t>
        <a:bodyPr/>
        <a:lstStyle/>
        <a:p>
          <a:endParaRPr lang="sl-SI"/>
        </a:p>
      </dgm:t>
    </dgm:pt>
    <dgm:pt modelId="{AB2E2C1A-160D-4D58-A963-A0839E7E4C9E}" type="sibTrans" cxnId="{AB4C0432-A527-4FC9-91BF-B961B9D9593A}">
      <dgm:prSet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sl-SI"/>
        </a:p>
      </dgm:t>
    </dgm:pt>
    <dgm:pt modelId="{15ACC830-C036-4FA6-9713-0888973D301A}" type="pres">
      <dgm:prSet presAssocID="{A54C9647-3A2E-4EE9-BEDC-290571A5D67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244ECA0A-9B93-4D72-B490-D599F3B02D1D}" type="pres">
      <dgm:prSet presAssocID="{8BA47AF5-CA43-425B-8C35-05C06261B5D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77DB3A9-ACA2-4FDC-9467-533BFEDD1CE1}" type="pres">
      <dgm:prSet presAssocID="{C371B246-19E8-4635-A5CF-271AB7161D12}" presName="sibTrans" presStyleLbl="sibTrans2D1" presStyleIdx="0" presStyleCnt="3"/>
      <dgm:spPr/>
      <dgm:t>
        <a:bodyPr/>
        <a:lstStyle/>
        <a:p>
          <a:endParaRPr lang="sl-SI"/>
        </a:p>
      </dgm:t>
    </dgm:pt>
    <dgm:pt modelId="{F53B404C-D3DC-4FFA-8781-15925614D612}" type="pres">
      <dgm:prSet presAssocID="{C371B246-19E8-4635-A5CF-271AB7161D12}" presName="connectorText" presStyleLbl="sibTrans2D1" presStyleIdx="0" presStyleCnt="3"/>
      <dgm:spPr/>
      <dgm:t>
        <a:bodyPr/>
        <a:lstStyle/>
        <a:p>
          <a:endParaRPr lang="sl-SI"/>
        </a:p>
      </dgm:t>
    </dgm:pt>
    <dgm:pt modelId="{CCC77919-E26E-4617-BC6C-153473233105}" type="pres">
      <dgm:prSet presAssocID="{A7CE2A80-D111-4101-937B-447696D0A787}" presName="node" presStyleLbl="node1" presStyleIdx="1" presStyleCnt="3" custRadScaleRad="94953" custRadScaleInc="-510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407B020-D63D-4F34-ADC0-1E9B430EC7E8}" type="pres">
      <dgm:prSet presAssocID="{3E0751B4-7000-453D-9281-41276C1E8614}" presName="sibTrans" presStyleLbl="sibTrans2D1" presStyleIdx="1" presStyleCnt="3"/>
      <dgm:spPr/>
      <dgm:t>
        <a:bodyPr/>
        <a:lstStyle/>
        <a:p>
          <a:endParaRPr lang="sl-SI"/>
        </a:p>
      </dgm:t>
    </dgm:pt>
    <dgm:pt modelId="{F9AE5DC1-7986-4000-A70A-C75EF229B204}" type="pres">
      <dgm:prSet presAssocID="{3E0751B4-7000-453D-9281-41276C1E8614}" presName="connectorText" presStyleLbl="sibTrans2D1" presStyleIdx="1" presStyleCnt="3"/>
      <dgm:spPr/>
      <dgm:t>
        <a:bodyPr/>
        <a:lstStyle/>
        <a:p>
          <a:endParaRPr lang="sl-SI"/>
        </a:p>
      </dgm:t>
    </dgm:pt>
    <dgm:pt modelId="{97264B1E-96CD-43F4-BF66-DF2A7666CC2E}" type="pres">
      <dgm:prSet presAssocID="{DA35015E-7636-4519-B2CE-92344585D83D}" presName="node" presStyleLbl="node1" presStyleIdx="2" presStyleCnt="3" custRadScaleRad="96294" custRadScaleInc="5782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178870D2-44A4-4614-8118-CDF2996465DA}" type="pres">
      <dgm:prSet presAssocID="{AB2E2C1A-160D-4D58-A963-A0839E7E4C9E}" presName="sibTrans" presStyleLbl="sibTrans2D1" presStyleIdx="2" presStyleCnt="3"/>
      <dgm:spPr/>
      <dgm:t>
        <a:bodyPr/>
        <a:lstStyle/>
        <a:p>
          <a:endParaRPr lang="sl-SI"/>
        </a:p>
      </dgm:t>
    </dgm:pt>
    <dgm:pt modelId="{71ED5B67-927A-4A2E-BF35-D9C261489E43}" type="pres">
      <dgm:prSet presAssocID="{AB2E2C1A-160D-4D58-A963-A0839E7E4C9E}" presName="connectorText" presStyleLbl="sibTrans2D1" presStyleIdx="2" presStyleCnt="3"/>
      <dgm:spPr/>
      <dgm:t>
        <a:bodyPr/>
        <a:lstStyle/>
        <a:p>
          <a:endParaRPr lang="sl-SI"/>
        </a:p>
      </dgm:t>
    </dgm:pt>
  </dgm:ptLst>
  <dgm:cxnLst>
    <dgm:cxn modelId="{2A2D1B7F-0065-49C8-9A7B-D45DCBF1CE61}" srcId="{A54C9647-3A2E-4EE9-BEDC-290571A5D677}" destId="{A7CE2A80-D111-4101-937B-447696D0A787}" srcOrd="1" destOrd="0" parTransId="{FA6E91EC-13E6-4C0A-80F0-186899AA7C4C}" sibTransId="{3E0751B4-7000-453D-9281-41276C1E8614}"/>
    <dgm:cxn modelId="{AB4C0432-A527-4FC9-91BF-B961B9D9593A}" srcId="{A54C9647-3A2E-4EE9-BEDC-290571A5D677}" destId="{DA35015E-7636-4519-B2CE-92344585D83D}" srcOrd="2" destOrd="0" parTransId="{C2A246FB-1FDB-49CF-955F-2120661537F0}" sibTransId="{AB2E2C1A-160D-4D58-A963-A0839E7E4C9E}"/>
    <dgm:cxn modelId="{2E4D9DD7-D42C-48B8-9C08-9F9CDC8AE2F7}" type="presOf" srcId="{A7CE2A80-D111-4101-937B-447696D0A787}" destId="{CCC77919-E26E-4617-BC6C-153473233105}" srcOrd="0" destOrd="0" presId="urn:microsoft.com/office/officeart/2005/8/layout/cycle7"/>
    <dgm:cxn modelId="{263A05B7-EADA-4798-B566-2F9E1E0C69C9}" type="presOf" srcId="{C371B246-19E8-4635-A5CF-271AB7161D12}" destId="{677DB3A9-ACA2-4FDC-9467-533BFEDD1CE1}" srcOrd="0" destOrd="0" presId="urn:microsoft.com/office/officeart/2005/8/layout/cycle7"/>
    <dgm:cxn modelId="{B2C726F9-95BF-47D0-8734-D633C9D0E4CE}" srcId="{A54C9647-3A2E-4EE9-BEDC-290571A5D677}" destId="{8BA47AF5-CA43-425B-8C35-05C06261B5D8}" srcOrd="0" destOrd="0" parTransId="{46536F8D-95E2-4669-8067-36C5B40D6A90}" sibTransId="{C371B246-19E8-4635-A5CF-271AB7161D12}"/>
    <dgm:cxn modelId="{E1F6BB32-434C-417B-BFA3-813C3440C132}" type="presOf" srcId="{3E0751B4-7000-453D-9281-41276C1E8614}" destId="{A407B020-D63D-4F34-ADC0-1E9B430EC7E8}" srcOrd="0" destOrd="0" presId="urn:microsoft.com/office/officeart/2005/8/layout/cycle7"/>
    <dgm:cxn modelId="{FE53241F-6977-4CB3-BC33-50F0018E1A65}" type="presOf" srcId="{8BA47AF5-CA43-425B-8C35-05C06261B5D8}" destId="{244ECA0A-9B93-4D72-B490-D599F3B02D1D}" srcOrd="0" destOrd="0" presId="urn:microsoft.com/office/officeart/2005/8/layout/cycle7"/>
    <dgm:cxn modelId="{681C73CB-9E58-4D86-BDE9-602821AF24D1}" type="presOf" srcId="{AB2E2C1A-160D-4D58-A963-A0839E7E4C9E}" destId="{178870D2-44A4-4614-8118-CDF2996465DA}" srcOrd="0" destOrd="0" presId="urn:microsoft.com/office/officeart/2005/8/layout/cycle7"/>
    <dgm:cxn modelId="{03AD0ED3-C522-4E08-8475-D4313280CDA0}" type="presOf" srcId="{3E0751B4-7000-453D-9281-41276C1E8614}" destId="{F9AE5DC1-7986-4000-A70A-C75EF229B204}" srcOrd="1" destOrd="0" presId="urn:microsoft.com/office/officeart/2005/8/layout/cycle7"/>
    <dgm:cxn modelId="{B72DC06F-6841-4526-9D30-B29DF0BAD1C6}" type="presOf" srcId="{C371B246-19E8-4635-A5CF-271AB7161D12}" destId="{F53B404C-D3DC-4FFA-8781-15925614D612}" srcOrd="1" destOrd="0" presId="urn:microsoft.com/office/officeart/2005/8/layout/cycle7"/>
    <dgm:cxn modelId="{84E83186-7374-4571-A8E4-1094625DBDDB}" type="presOf" srcId="{DA35015E-7636-4519-B2CE-92344585D83D}" destId="{97264B1E-96CD-43F4-BF66-DF2A7666CC2E}" srcOrd="0" destOrd="0" presId="urn:microsoft.com/office/officeart/2005/8/layout/cycle7"/>
    <dgm:cxn modelId="{5417EB3A-AFF6-488A-8451-AB000DF92394}" type="presOf" srcId="{A54C9647-3A2E-4EE9-BEDC-290571A5D677}" destId="{15ACC830-C036-4FA6-9713-0888973D301A}" srcOrd="0" destOrd="0" presId="urn:microsoft.com/office/officeart/2005/8/layout/cycle7"/>
    <dgm:cxn modelId="{8129A2F3-38DB-435C-A952-2FFFAC5CF0E7}" type="presOf" srcId="{AB2E2C1A-160D-4D58-A963-A0839E7E4C9E}" destId="{71ED5B67-927A-4A2E-BF35-D9C261489E43}" srcOrd="1" destOrd="0" presId="urn:microsoft.com/office/officeart/2005/8/layout/cycle7"/>
    <dgm:cxn modelId="{9EDC3325-445D-4EF2-9275-4CA5BF2E5724}" type="presParOf" srcId="{15ACC830-C036-4FA6-9713-0888973D301A}" destId="{244ECA0A-9B93-4D72-B490-D599F3B02D1D}" srcOrd="0" destOrd="0" presId="urn:microsoft.com/office/officeart/2005/8/layout/cycle7"/>
    <dgm:cxn modelId="{E5967E27-8705-4FBF-A944-26FA40B005BA}" type="presParOf" srcId="{15ACC830-C036-4FA6-9713-0888973D301A}" destId="{677DB3A9-ACA2-4FDC-9467-533BFEDD1CE1}" srcOrd="1" destOrd="0" presId="urn:microsoft.com/office/officeart/2005/8/layout/cycle7"/>
    <dgm:cxn modelId="{D78C879F-3B18-4254-8CEC-E32E4E6C5879}" type="presParOf" srcId="{677DB3A9-ACA2-4FDC-9467-533BFEDD1CE1}" destId="{F53B404C-D3DC-4FFA-8781-15925614D612}" srcOrd="0" destOrd="0" presId="urn:microsoft.com/office/officeart/2005/8/layout/cycle7"/>
    <dgm:cxn modelId="{96595963-FAFC-4AFD-8B74-76168E27AF68}" type="presParOf" srcId="{15ACC830-C036-4FA6-9713-0888973D301A}" destId="{CCC77919-E26E-4617-BC6C-153473233105}" srcOrd="2" destOrd="0" presId="urn:microsoft.com/office/officeart/2005/8/layout/cycle7"/>
    <dgm:cxn modelId="{1EA301F6-97E4-4DB4-ADBD-978C9D014CB0}" type="presParOf" srcId="{15ACC830-C036-4FA6-9713-0888973D301A}" destId="{A407B020-D63D-4F34-ADC0-1E9B430EC7E8}" srcOrd="3" destOrd="0" presId="urn:microsoft.com/office/officeart/2005/8/layout/cycle7"/>
    <dgm:cxn modelId="{076E1527-C2D3-4BF8-9711-7E6CF0C82EBB}" type="presParOf" srcId="{A407B020-D63D-4F34-ADC0-1E9B430EC7E8}" destId="{F9AE5DC1-7986-4000-A70A-C75EF229B204}" srcOrd="0" destOrd="0" presId="urn:microsoft.com/office/officeart/2005/8/layout/cycle7"/>
    <dgm:cxn modelId="{B0B90AE2-66A3-4A37-B484-CCD706154944}" type="presParOf" srcId="{15ACC830-C036-4FA6-9713-0888973D301A}" destId="{97264B1E-96CD-43F4-BF66-DF2A7666CC2E}" srcOrd="4" destOrd="0" presId="urn:microsoft.com/office/officeart/2005/8/layout/cycle7"/>
    <dgm:cxn modelId="{DAA319BD-284B-4087-9C66-259DDC3C28A0}" type="presParOf" srcId="{15ACC830-C036-4FA6-9713-0888973D301A}" destId="{178870D2-44A4-4614-8118-CDF2996465DA}" srcOrd="5" destOrd="0" presId="urn:microsoft.com/office/officeart/2005/8/layout/cycle7"/>
    <dgm:cxn modelId="{11F9F16F-34F2-43EC-A64B-C6BAD92E1169}" type="presParOf" srcId="{178870D2-44A4-4614-8118-CDF2996465DA}" destId="{71ED5B67-927A-4A2E-BF35-D9C261489E43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E53419F-6AE8-423D-9490-AD477F38266E}" type="doc">
      <dgm:prSet loTypeId="urn:microsoft.com/office/officeart/2005/8/layout/hProcess11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9FF4EF9C-6AE6-44CD-AEE6-BE6DDFDDE161}">
      <dgm:prSet/>
      <dgm:spPr/>
      <dgm:t>
        <a:bodyPr/>
        <a:lstStyle/>
        <a:p>
          <a:pPr rtl="0"/>
          <a:endParaRPr lang="sl-SI" dirty="0"/>
        </a:p>
      </dgm:t>
    </dgm:pt>
    <dgm:pt modelId="{9A5C0667-55CD-4091-969A-DEB8302DD28C}" type="parTrans" cxnId="{9C56FEDE-20D6-41AB-830C-D60C79668E8C}">
      <dgm:prSet/>
      <dgm:spPr/>
      <dgm:t>
        <a:bodyPr/>
        <a:lstStyle/>
        <a:p>
          <a:endParaRPr lang="sl-SI"/>
        </a:p>
      </dgm:t>
    </dgm:pt>
    <dgm:pt modelId="{8328F92F-4477-440A-9D4C-BC890E34A538}" type="sibTrans" cxnId="{9C56FEDE-20D6-41AB-830C-D60C79668E8C}">
      <dgm:prSet/>
      <dgm:spPr/>
      <dgm:t>
        <a:bodyPr/>
        <a:lstStyle/>
        <a:p>
          <a:endParaRPr lang="sl-SI"/>
        </a:p>
      </dgm:t>
    </dgm:pt>
    <dgm:pt modelId="{312E52B0-7C9D-4764-96EE-DAA4FA38F34A}" type="pres">
      <dgm:prSet presAssocID="{1E53419F-6AE8-423D-9490-AD477F38266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00309A87-4ADF-4291-AFA5-C43F55701CAE}" type="pres">
      <dgm:prSet presAssocID="{1E53419F-6AE8-423D-9490-AD477F38266E}" presName="arrow" presStyleLbl="bgShp" presStyleIdx="0" presStyleCn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endParaRPr lang="sl-SI"/>
        </a:p>
      </dgm:t>
    </dgm:pt>
    <dgm:pt modelId="{842DD7F5-5A6F-4AE7-990F-62E0CF7379D7}" type="pres">
      <dgm:prSet presAssocID="{1E53419F-6AE8-423D-9490-AD477F38266E}" presName="points" presStyleCnt="0"/>
      <dgm:spPr/>
      <dgm:t>
        <a:bodyPr/>
        <a:lstStyle/>
        <a:p>
          <a:endParaRPr lang="sl-SI"/>
        </a:p>
      </dgm:t>
    </dgm:pt>
    <dgm:pt modelId="{170303B0-DA24-4493-861C-F754FB46FFFA}" type="pres">
      <dgm:prSet presAssocID="{9FF4EF9C-6AE6-44CD-AEE6-BE6DDFDDE161}" presName="compositeA" presStyleCnt="0"/>
      <dgm:spPr/>
      <dgm:t>
        <a:bodyPr/>
        <a:lstStyle/>
        <a:p>
          <a:endParaRPr lang="sl-SI"/>
        </a:p>
      </dgm:t>
    </dgm:pt>
    <dgm:pt modelId="{B5024CDE-E61F-44FB-9C64-E56E655A1FEC}" type="pres">
      <dgm:prSet presAssocID="{9FF4EF9C-6AE6-44CD-AEE6-BE6DDFDDE161}" presName="textA" presStyleLbl="revTx" presStyleIdx="0" presStyleCnt="1" custLinFactY="143435" custLinFactNeighborX="3056" custLinFactNeighborY="20000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6CFC7F57-9BD5-48B7-885C-C7E78621BCF8}" type="pres">
      <dgm:prSet presAssocID="{9FF4EF9C-6AE6-44CD-AEE6-BE6DDFDDE161}" presName="circleA" presStyleLbl="node1" presStyleIdx="0" presStyleCnt="1" custFlipHor="1" custScaleX="1611977" custScaleY="781990" custLinFactNeighborX="24129" custLinFactNeighborY="-52578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endParaRPr lang="sl-SI"/>
        </a:p>
      </dgm:t>
    </dgm:pt>
    <dgm:pt modelId="{EBA929E6-492B-4CF1-95D5-26B981708C4D}" type="pres">
      <dgm:prSet presAssocID="{9FF4EF9C-6AE6-44CD-AEE6-BE6DDFDDE161}" presName="spaceA" presStyleCnt="0"/>
      <dgm:spPr/>
      <dgm:t>
        <a:bodyPr/>
        <a:lstStyle/>
        <a:p>
          <a:endParaRPr lang="sl-SI"/>
        </a:p>
      </dgm:t>
    </dgm:pt>
  </dgm:ptLst>
  <dgm:cxnLst>
    <dgm:cxn modelId="{E5A0DEA6-8BED-46BF-9453-58748CB2BADF}" type="presOf" srcId="{9FF4EF9C-6AE6-44CD-AEE6-BE6DDFDDE161}" destId="{B5024CDE-E61F-44FB-9C64-E56E655A1FEC}" srcOrd="0" destOrd="0" presId="urn:microsoft.com/office/officeart/2005/8/layout/hProcess11"/>
    <dgm:cxn modelId="{00714ED0-634E-4CF0-834B-5C6B8C64251D}" type="presOf" srcId="{1E53419F-6AE8-423D-9490-AD477F38266E}" destId="{312E52B0-7C9D-4764-96EE-DAA4FA38F34A}" srcOrd="0" destOrd="0" presId="urn:microsoft.com/office/officeart/2005/8/layout/hProcess11"/>
    <dgm:cxn modelId="{9C56FEDE-20D6-41AB-830C-D60C79668E8C}" srcId="{1E53419F-6AE8-423D-9490-AD477F38266E}" destId="{9FF4EF9C-6AE6-44CD-AEE6-BE6DDFDDE161}" srcOrd="0" destOrd="0" parTransId="{9A5C0667-55CD-4091-969A-DEB8302DD28C}" sibTransId="{8328F92F-4477-440A-9D4C-BC890E34A538}"/>
    <dgm:cxn modelId="{39F67749-D9D5-493F-AC8D-CC03EE5FDD5D}" type="presParOf" srcId="{312E52B0-7C9D-4764-96EE-DAA4FA38F34A}" destId="{00309A87-4ADF-4291-AFA5-C43F55701CAE}" srcOrd="0" destOrd="0" presId="urn:microsoft.com/office/officeart/2005/8/layout/hProcess11"/>
    <dgm:cxn modelId="{8C6A75B3-38EC-4B31-AFA7-870B7672C0B6}" type="presParOf" srcId="{312E52B0-7C9D-4764-96EE-DAA4FA38F34A}" destId="{842DD7F5-5A6F-4AE7-990F-62E0CF7379D7}" srcOrd="1" destOrd="0" presId="urn:microsoft.com/office/officeart/2005/8/layout/hProcess11"/>
    <dgm:cxn modelId="{D4800961-F5FF-4881-94E1-D59C2802E5C7}" type="presParOf" srcId="{842DD7F5-5A6F-4AE7-990F-62E0CF7379D7}" destId="{170303B0-DA24-4493-861C-F754FB46FFFA}" srcOrd="0" destOrd="0" presId="urn:microsoft.com/office/officeart/2005/8/layout/hProcess11"/>
    <dgm:cxn modelId="{5121889C-ED8D-4FA9-A1B3-5BEB2F57C0F6}" type="presParOf" srcId="{170303B0-DA24-4493-861C-F754FB46FFFA}" destId="{B5024CDE-E61F-44FB-9C64-E56E655A1FEC}" srcOrd="0" destOrd="0" presId="urn:microsoft.com/office/officeart/2005/8/layout/hProcess11"/>
    <dgm:cxn modelId="{DE6AECEF-E71F-4ABE-B3C7-EE2159BD556B}" type="presParOf" srcId="{170303B0-DA24-4493-861C-F754FB46FFFA}" destId="{6CFC7F57-9BD5-48B7-885C-C7E78621BCF8}" srcOrd="1" destOrd="0" presId="urn:microsoft.com/office/officeart/2005/8/layout/hProcess11"/>
    <dgm:cxn modelId="{0267145B-B841-4B7F-A4B1-AFB33B4900FB}" type="presParOf" srcId="{170303B0-DA24-4493-861C-F754FB46FFFA}" destId="{EBA929E6-492B-4CF1-95D5-26B981708C4D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FF6876-0CAD-4D33-94A7-19AE4F4E2E60}" type="doc">
      <dgm:prSet loTypeId="urn:microsoft.com/office/officeart/2005/8/layout/vList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55657971-1BC2-44D6-B3FA-150BB4C4A5F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sl-SI" b="1" dirty="0" smtClean="0">
              <a:solidFill>
                <a:schemeClr val="tx1"/>
              </a:solidFill>
            </a:rPr>
            <a:t>- Sredstva za projekte na območju avtohtonih narodnih skupnosti </a:t>
          </a:r>
        </a:p>
        <a:p>
          <a:pPr rtl="0"/>
          <a:r>
            <a:rPr lang="sl-SI" b="1" dirty="0" smtClean="0">
              <a:solidFill>
                <a:schemeClr val="tx1"/>
              </a:solidFill>
            </a:rPr>
            <a:t>			= ANS </a:t>
          </a:r>
          <a:endParaRPr lang="sl-SI" dirty="0">
            <a:solidFill>
              <a:schemeClr val="tx1"/>
            </a:solidFill>
          </a:endParaRPr>
        </a:p>
      </dgm:t>
    </dgm:pt>
    <dgm:pt modelId="{B845F5C3-4DAC-4963-8059-C54065AC678E}" type="parTrans" cxnId="{2A7398E0-0A25-4C87-A0DA-B6E5296B7CA9}">
      <dgm:prSet/>
      <dgm:spPr/>
      <dgm:t>
        <a:bodyPr/>
        <a:lstStyle/>
        <a:p>
          <a:endParaRPr lang="sl-SI"/>
        </a:p>
      </dgm:t>
    </dgm:pt>
    <dgm:pt modelId="{C9784C05-1A53-4F2C-85FF-B4A20AD232EE}" type="sibTrans" cxnId="{2A7398E0-0A25-4C87-A0DA-B6E5296B7CA9}">
      <dgm:prSet/>
      <dgm:spPr/>
      <dgm:t>
        <a:bodyPr/>
        <a:lstStyle/>
        <a:p>
          <a:endParaRPr lang="sl-SI"/>
        </a:p>
      </dgm:t>
    </dgm:pt>
    <dgm:pt modelId="{B5DFBCA6-B2C5-48B6-85EE-F66ABC1058A6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sl-SI" dirty="0" smtClean="0">
              <a:solidFill>
                <a:schemeClr val="tx1"/>
              </a:solidFill>
            </a:rPr>
            <a:t>Sredstva skupaj: 2.200.000 EUR: </a:t>
          </a:r>
        </a:p>
        <a:p>
          <a:pPr rtl="0"/>
          <a:r>
            <a:rPr lang="sl-SI" dirty="0" smtClean="0">
              <a:solidFill>
                <a:schemeClr val="tx1"/>
              </a:solidFill>
            </a:rPr>
            <a:t>		2.000.000 EUR ugodnih posojil in </a:t>
          </a:r>
        </a:p>
        <a:p>
          <a:pPr rtl="0"/>
          <a:r>
            <a:rPr lang="sl-SI" dirty="0" smtClean="0">
              <a:solidFill>
                <a:schemeClr val="tx1"/>
              </a:solidFill>
            </a:rPr>
            <a:t>		200.000 EUR nepovratnih sredstev.</a:t>
          </a:r>
          <a:endParaRPr lang="sl-SI" dirty="0">
            <a:solidFill>
              <a:schemeClr val="tx1"/>
            </a:solidFill>
          </a:endParaRPr>
        </a:p>
      </dgm:t>
    </dgm:pt>
    <dgm:pt modelId="{5FA19E6A-DDC9-47EE-B64F-899BB631FA58}" type="parTrans" cxnId="{4D579CEE-2B35-4C9C-BD2E-41551E3698D2}">
      <dgm:prSet/>
      <dgm:spPr/>
      <dgm:t>
        <a:bodyPr/>
        <a:lstStyle/>
        <a:p>
          <a:endParaRPr lang="sl-SI"/>
        </a:p>
      </dgm:t>
    </dgm:pt>
    <dgm:pt modelId="{8388EA4E-25F1-48AE-9532-42919DDB34D9}" type="sibTrans" cxnId="{4D579CEE-2B35-4C9C-BD2E-41551E3698D2}">
      <dgm:prSet/>
      <dgm:spPr/>
      <dgm:t>
        <a:bodyPr/>
        <a:lstStyle/>
        <a:p>
          <a:endParaRPr lang="sl-SI"/>
        </a:p>
      </dgm:t>
    </dgm:pt>
    <dgm:pt modelId="{5E316FAE-69DA-40A2-9D67-CFFCC6749C4F}">
      <dgm:prSet/>
      <dgm:spPr/>
      <dgm:t>
        <a:bodyPr/>
        <a:lstStyle/>
        <a:p>
          <a:pPr rtl="0"/>
          <a:r>
            <a:rPr lang="sl-SI" b="1" dirty="0" smtClean="0"/>
            <a:t>- spodbujanje razvoja podjetij na problemskih območjih, ugodna posojila – vir: MGRT </a:t>
          </a:r>
        </a:p>
        <a:p>
          <a:pPr rtl="0"/>
          <a:r>
            <a:rPr lang="sl-SI" dirty="0" smtClean="0"/>
            <a:t>	</a:t>
          </a:r>
          <a:r>
            <a:rPr lang="sl-SI" b="1" dirty="0" smtClean="0"/>
            <a:t>10.000.000 EUR</a:t>
          </a:r>
          <a:endParaRPr lang="sl-SI" b="1" dirty="0"/>
        </a:p>
      </dgm:t>
    </dgm:pt>
    <dgm:pt modelId="{0A0063D6-03EE-4B6B-B01A-2E7834BF2D77}" type="parTrans" cxnId="{3455B3F9-E11E-43D1-AEDA-F1888D66408A}">
      <dgm:prSet/>
      <dgm:spPr/>
      <dgm:t>
        <a:bodyPr/>
        <a:lstStyle/>
        <a:p>
          <a:endParaRPr lang="sl-SI"/>
        </a:p>
      </dgm:t>
    </dgm:pt>
    <dgm:pt modelId="{EE89A4F6-5EE3-446D-BAA8-CE4155C2AA1E}" type="sibTrans" cxnId="{3455B3F9-E11E-43D1-AEDA-F1888D66408A}">
      <dgm:prSet/>
      <dgm:spPr/>
      <dgm:t>
        <a:bodyPr/>
        <a:lstStyle/>
        <a:p>
          <a:endParaRPr lang="sl-SI"/>
        </a:p>
      </dgm:t>
    </dgm:pt>
    <dgm:pt modelId="{6D0D423C-956E-4FB0-A63D-3113D47C9A4A}" type="pres">
      <dgm:prSet presAssocID="{D1FF6876-0CAD-4D33-94A7-19AE4F4E2E6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2136BC35-F377-49A3-BAB5-D6C87BBBB48F}" type="pres">
      <dgm:prSet presAssocID="{55657971-1BC2-44D6-B3FA-150BB4C4A5F5}" presName="parentText" presStyleLbl="node1" presStyleIdx="0" presStyleCnt="3" custLinFactNeighborX="126" custLinFactNeighborY="20937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AF9473C4-CCF1-4588-85F9-4208112909F1}" type="pres">
      <dgm:prSet presAssocID="{C9784C05-1A53-4F2C-85FF-B4A20AD232EE}" presName="spacer" presStyleCnt="0"/>
      <dgm:spPr/>
    </dgm:pt>
    <dgm:pt modelId="{D5DD149B-94BB-4E50-910B-E6834106DE33}" type="pres">
      <dgm:prSet presAssocID="{B5DFBCA6-B2C5-48B6-85EE-F66ABC1058A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CA3D1EA2-1849-46B8-B8CB-8E690C573203}" type="pres">
      <dgm:prSet presAssocID="{8388EA4E-25F1-48AE-9532-42919DDB34D9}" presName="spacer" presStyleCnt="0"/>
      <dgm:spPr/>
    </dgm:pt>
    <dgm:pt modelId="{09801B3C-E711-442A-A199-D27FB6726D88}" type="pres">
      <dgm:prSet presAssocID="{5E316FAE-69DA-40A2-9D67-CFFCC6749C4F}" presName="parentText" presStyleLbl="node1" presStyleIdx="2" presStyleCnt="3" custLinFactNeighborX="-4249" custLinFactNeighborY="-76443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636A6910-A77D-4170-943F-483E9DCF12FD}" type="presOf" srcId="{5E316FAE-69DA-40A2-9D67-CFFCC6749C4F}" destId="{09801B3C-E711-442A-A199-D27FB6726D88}" srcOrd="0" destOrd="0" presId="urn:microsoft.com/office/officeart/2005/8/layout/vList2"/>
    <dgm:cxn modelId="{C79053EF-F356-4E7F-A477-53CB90BF6BFE}" type="presOf" srcId="{55657971-1BC2-44D6-B3FA-150BB4C4A5F5}" destId="{2136BC35-F377-49A3-BAB5-D6C87BBBB48F}" srcOrd="0" destOrd="0" presId="urn:microsoft.com/office/officeart/2005/8/layout/vList2"/>
    <dgm:cxn modelId="{4D579CEE-2B35-4C9C-BD2E-41551E3698D2}" srcId="{D1FF6876-0CAD-4D33-94A7-19AE4F4E2E60}" destId="{B5DFBCA6-B2C5-48B6-85EE-F66ABC1058A6}" srcOrd="1" destOrd="0" parTransId="{5FA19E6A-DDC9-47EE-B64F-899BB631FA58}" sibTransId="{8388EA4E-25F1-48AE-9532-42919DDB34D9}"/>
    <dgm:cxn modelId="{4D9BC7AE-156E-4CAE-948B-F112B46B843F}" type="presOf" srcId="{D1FF6876-0CAD-4D33-94A7-19AE4F4E2E60}" destId="{6D0D423C-956E-4FB0-A63D-3113D47C9A4A}" srcOrd="0" destOrd="0" presId="urn:microsoft.com/office/officeart/2005/8/layout/vList2"/>
    <dgm:cxn modelId="{415C963E-2426-426A-96F8-96F0ADAB4399}" type="presOf" srcId="{B5DFBCA6-B2C5-48B6-85EE-F66ABC1058A6}" destId="{D5DD149B-94BB-4E50-910B-E6834106DE33}" srcOrd="0" destOrd="0" presId="urn:microsoft.com/office/officeart/2005/8/layout/vList2"/>
    <dgm:cxn modelId="{2A7398E0-0A25-4C87-A0DA-B6E5296B7CA9}" srcId="{D1FF6876-0CAD-4D33-94A7-19AE4F4E2E60}" destId="{55657971-1BC2-44D6-B3FA-150BB4C4A5F5}" srcOrd="0" destOrd="0" parTransId="{B845F5C3-4DAC-4963-8059-C54065AC678E}" sibTransId="{C9784C05-1A53-4F2C-85FF-B4A20AD232EE}"/>
    <dgm:cxn modelId="{3455B3F9-E11E-43D1-AEDA-F1888D66408A}" srcId="{D1FF6876-0CAD-4D33-94A7-19AE4F4E2E60}" destId="{5E316FAE-69DA-40A2-9D67-CFFCC6749C4F}" srcOrd="2" destOrd="0" parTransId="{0A0063D6-03EE-4B6B-B01A-2E7834BF2D77}" sibTransId="{EE89A4F6-5EE3-446D-BAA8-CE4155C2AA1E}"/>
    <dgm:cxn modelId="{590D55D1-E606-4985-BD88-CB0FA05C9103}" type="presParOf" srcId="{6D0D423C-956E-4FB0-A63D-3113D47C9A4A}" destId="{2136BC35-F377-49A3-BAB5-D6C87BBBB48F}" srcOrd="0" destOrd="0" presId="urn:microsoft.com/office/officeart/2005/8/layout/vList2"/>
    <dgm:cxn modelId="{480AD6F0-9CEF-44B3-95DF-33DCC43D5204}" type="presParOf" srcId="{6D0D423C-956E-4FB0-A63D-3113D47C9A4A}" destId="{AF9473C4-CCF1-4588-85F9-4208112909F1}" srcOrd="1" destOrd="0" presId="urn:microsoft.com/office/officeart/2005/8/layout/vList2"/>
    <dgm:cxn modelId="{B3E44E3E-D37C-46EA-A85B-37892B0B3F0A}" type="presParOf" srcId="{6D0D423C-956E-4FB0-A63D-3113D47C9A4A}" destId="{D5DD149B-94BB-4E50-910B-E6834106DE33}" srcOrd="2" destOrd="0" presId="urn:microsoft.com/office/officeart/2005/8/layout/vList2"/>
    <dgm:cxn modelId="{C3621A46-60F4-4D2A-B607-29F55B0555C2}" type="presParOf" srcId="{6D0D423C-956E-4FB0-A63D-3113D47C9A4A}" destId="{CA3D1EA2-1849-46B8-B8CB-8E690C573203}" srcOrd="3" destOrd="0" presId="urn:microsoft.com/office/officeart/2005/8/layout/vList2"/>
    <dgm:cxn modelId="{19282C4B-F56C-44B1-8B58-9E3841C907EE}" type="presParOf" srcId="{6D0D423C-956E-4FB0-A63D-3113D47C9A4A}" destId="{09801B3C-E711-442A-A199-D27FB6726D8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F52F0E1-8BEF-4D78-B377-17723CED1FB8}" type="doc">
      <dgm:prSet loTypeId="urn:microsoft.com/office/officeart/2005/8/layout/vList2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sl-SI"/>
        </a:p>
      </dgm:t>
    </dgm:pt>
    <dgm:pt modelId="{ABC888D0-8D29-438A-BAF8-8CFFCDA9195D}">
      <dgm:prSet phldrT="[besedilo]" custT="1"/>
      <dgm:spPr/>
      <dgm:t>
        <a:bodyPr/>
        <a:lstStyle/>
        <a:p>
          <a:r>
            <a:rPr lang="sl-SI" sz="2000" b="0" dirty="0" smtClean="0">
              <a:solidFill>
                <a:schemeClr val="tx1"/>
              </a:solidFill>
            </a:rPr>
            <a:t>3 – mesečni  </a:t>
          </a:r>
          <a:r>
            <a:rPr lang="sl-SI" sz="2000" b="0" dirty="0" err="1" smtClean="0">
              <a:solidFill>
                <a:schemeClr val="tx1"/>
              </a:solidFill>
            </a:rPr>
            <a:t>Euribor</a:t>
          </a:r>
          <a:r>
            <a:rPr lang="sl-SI" sz="2000" b="0" dirty="0" smtClean="0">
              <a:solidFill>
                <a:schemeClr val="tx1"/>
              </a:solidFill>
            </a:rPr>
            <a:t> + pribitek 	od </a:t>
          </a:r>
          <a:r>
            <a:rPr lang="sl-SI" sz="2000" b="1" dirty="0" smtClean="0">
              <a:solidFill>
                <a:schemeClr val="tx1"/>
              </a:solidFill>
            </a:rPr>
            <a:t>0,5 </a:t>
          </a:r>
          <a:r>
            <a:rPr lang="sl-SI" sz="2000" b="0" dirty="0" smtClean="0">
              <a:solidFill>
                <a:schemeClr val="tx1"/>
              </a:solidFill>
            </a:rPr>
            <a:t>%</a:t>
          </a:r>
          <a:r>
            <a:rPr lang="sl-SI" sz="2000" b="1" dirty="0" smtClean="0">
              <a:solidFill>
                <a:schemeClr val="tx1"/>
              </a:solidFill>
            </a:rPr>
            <a:t> </a:t>
          </a:r>
          <a:r>
            <a:rPr lang="sl-SI" sz="2000" b="0" dirty="0" smtClean="0">
              <a:solidFill>
                <a:schemeClr val="tx1"/>
              </a:solidFill>
            </a:rPr>
            <a:t>do </a:t>
          </a:r>
          <a:r>
            <a:rPr lang="sl-SI" sz="2000" b="1" dirty="0" smtClean="0">
              <a:solidFill>
                <a:schemeClr val="tx1"/>
              </a:solidFill>
            </a:rPr>
            <a:t>1,7</a:t>
          </a:r>
          <a:r>
            <a:rPr lang="sl-SI" sz="2000" b="0" dirty="0" smtClean="0">
              <a:solidFill>
                <a:schemeClr val="tx1"/>
              </a:solidFill>
            </a:rPr>
            <a:t> % letno</a:t>
          </a:r>
          <a:endParaRPr lang="sl-SI" sz="2000" b="0" dirty="0">
            <a:solidFill>
              <a:schemeClr val="tx1"/>
            </a:solidFill>
          </a:endParaRPr>
        </a:p>
      </dgm:t>
    </dgm:pt>
    <dgm:pt modelId="{72183FE5-7680-4ACA-8D64-D19E2313BA97}" type="parTrans" cxnId="{D3157154-6B9E-4A5A-92A4-7B85D6D823D3}">
      <dgm:prSet/>
      <dgm:spPr/>
      <dgm:t>
        <a:bodyPr/>
        <a:lstStyle/>
        <a:p>
          <a:endParaRPr lang="sl-SI"/>
        </a:p>
      </dgm:t>
    </dgm:pt>
    <dgm:pt modelId="{A362F844-CF82-4774-A119-13C4AFDB114C}" type="sibTrans" cxnId="{D3157154-6B9E-4A5A-92A4-7B85D6D823D3}">
      <dgm:prSet/>
      <dgm:spPr/>
      <dgm:t>
        <a:bodyPr/>
        <a:lstStyle/>
        <a:p>
          <a:endParaRPr lang="sl-SI"/>
        </a:p>
      </dgm:t>
    </dgm:pt>
    <dgm:pt modelId="{FB9E6B8E-8D7E-4C6D-9EB3-06DF984E299E}">
      <dgm:prSet phldrT="[besedilo]" custT="1"/>
      <dgm:spPr/>
      <dgm:t>
        <a:bodyPr/>
        <a:lstStyle/>
        <a:p>
          <a:endParaRPr lang="sl-SI" sz="3200" dirty="0"/>
        </a:p>
      </dgm:t>
    </dgm:pt>
    <dgm:pt modelId="{E0AE4ACF-2436-48C3-9B29-A72A35063185}" type="parTrans" cxnId="{88AC0BAD-29ED-45B3-879C-64BB39F59E5B}">
      <dgm:prSet/>
      <dgm:spPr/>
      <dgm:t>
        <a:bodyPr/>
        <a:lstStyle/>
        <a:p>
          <a:endParaRPr lang="sl-SI"/>
        </a:p>
      </dgm:t>
    </dgm:pt>
    <dgm:pt modelId="{C54B1183-4B06-46D3-B0B0-9C722C329AF1}" type="sibTrans" cxnId="{88AC0BAD-29ED-45B3-879C-64BB39F59E5B}">
      <dgm:prSet/>
      <dgm:spPr/>
      <dgm:t>
        <a:bodyPr/>
        <a:lstStyle/>
        <a:p>
          <a:endParaRPr lang="sl-SI"/>
        </a:p>
      </dgm:t>
    </dgm:pt>
    <dgm:pt modelId="{28A3A2B5-6E8B-4386-A927-BB8798485696}">
      <dgm:prSet phldrT="[besedilo]" custT="1"/>
      <dgm:spPr/>
      <dgm:t>
        <a:bodyPr/>
        <a:lstStyle/>
        <a:p>
          <a:r>
            <a:rPr lang="sl-SI" sz="2000" b="0" dirty="0" smtClean="0">
              <a:solidFill>
                <a:schemeClr val="tx1"/>
              </a:solidFill>
            </a:rPr>
            <a:t>ROM + pribitek 		od </a:t>
          </a:r>
          <a:r>
            <a:rPr lang="sl-SI" sz="2000" b="1" dirty="0" smtClean="0">
              <a:solidFill>
                <a:schemeClr val="tx1"/>
              </a:solidFill>
            </a:rPr>
            <a:t>0,1 </a:t>
          </a:r>
          <a:r>
            <a:rPr lang="sl-SI" sz="2000" b="0" dirty="0" smtClean="0">
              <a:solidFill>
                <a:schemeClr val="tx1"/>
              </a:solidFill>
            </a:rPr>
            <a:t>% do </a:t>
          </a:r>
          <a:r>
            <a:rPr lang="sl-SI" sz="2000" b="1" dirty="0" smtClean="0">
              <a:solidFill>
                <a:schemeClr val="tx1"/>
              </a:solidFill>
            </a:rPr>
            <a:t>0,80</a:t>
          </a:r>
          <a:r>
            <a:rPr lang="sl-SI" sz="2000" b="0" dirty="0" smtClean="0">
              <a:solidFill>
                <a:schemeClr val="tx1"/>
              </a:solidFill>
            </a:rPr>
            <a:t> % letno</a:t>
          </a:r>
          <a:endParaRPr lang="sl-SI" sz="3500" b="0" dirty="0">
            <a:solidFill>
              <a:schemeClr val="tx1"/>
            </a:solidFill>
          </a:endParaRPr>
        </a:p>
      </dgm:t>
    </dgm:pt>
    <dgm:pt modelId="{50C5DBA8-2CBE-47FB-B41B-E585B9D43280}" type="parTrans" cxnId="{56121EEB-7362-45E6-AAFE-BD1B757CF0C2}">
      <dgm:prSet/>
      <dgm:spPr/>
      <dgm:t>
        <a:bodyPr/>
        <a:lstStyle/>
        <a:p>
          <a:endParaRPr lang="sl-SI"/>
        </a:p>
      </dgm:t>
    </dgm:pt>
    <dgm:pt modelId="{687CA199-B61B-424A-A66D-D6ADA354ABDC}" type="sibTrans" cxnId="{56121EEB-7362-45E6-AAFE-BD1B757CF0C2}">
      <dgm:prSet/>
      <dgm:spPr/>
      <dgm:t>
        <a:bodyPr/>
        <a:lstStyle/>
        <a:p>
          <a:endParaRPr lang="sl-SI"/>
        </a:p>
      </dgm:t>
    </dgm:pt>
    <dgm:pt modelId="{D2D439A5-DCA4-4D44-8076-610FD3ACC137}">
      <dgm:prSet phldrT="[besedilo]" custT="1"/>
      <dgm:spPr/>
      <dgm:t>
        <a:bodyPr/>
        <a:lstStyle/>
        <a:p>
          <a:endParaRPr lang="sl-SI" sz="3200" dirty="0"/>
        </a:p>
      </dgm:t>
    </dgm:pt>
    <dgm:pt modelId="{4825FF61-3331-4950-85D9-02D4BD2EE3F5}" type="parTrans" cxnId="{E035769D-8055-4C4E-ACD6-6F60E4441904}">
      <dgm:prSet/>
      <dgm:spPr/>
      <dgm:t>
        <a:bodyPr/>
        <a:lstStyle/>
        <a:p>
          <a:endParaRPr lang="sl-SI"/>
        </a:p>
      </dgm:t>
    </dgm:pt>
    <dgm:pt modelId="{80F3034C-EA96-4992-8EB3-55532AAD7826}" type="sibTrans" cxnId="{E035769D-8055-4C4E-ACD6-6F60E4441904}">
      <dgm:prSet/>
      <dgm:spPr/>
      <dgm:t>
        <a:bodyPr/>
        <a:lstStyle/>
        <a:p>
          <a:endParaRPr lang="sl-SI"/>
        </a:p>
      </dgm:t>
    </dgm:pt>
    <dgm:pt modelId="{E87AD2FD-49FC-4FBB-9562-F30024F0172C}" type="pres">
      <dgm:prSet presAssocID="{BF52F0E1-8BEF-4D78-B377-17723CED1F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1182C969-2F4D-4900-99A6-D67BF286D874}" type="pres">
      <dgm:prSet presAssocID="{ABC888D0-8D29-438A-BAF8-8CFFCDA9195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8A65581-B71C-410B-9FE9-08FEEFE04CD3}" type="pres">
      <dgm:prSet presAssocID="{ABC888D0-8D29-438A-BAF8-8CFFCDA9195D}" presName="childText" presStyleLbl="revTx" presStyleIdx="0" presStyleCnt="2" custScaleX="96208" custScaleY="7679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571236B-1798-42FE-B5D6-63F6CF32473C}" type="pres">
      <dgm:prSet presAssocID="{28A3A2B5-6E8B-4386-A927-BB8798485696}" presName="parentText" presStyleLbl="node1" presStyleIdx="1" presStyleCnt="2" custLinFactNeighborY="1027">
        <dgm:presLayoutVars>
          <dgm:chMax val="0"/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91A3FA04-E164-4FCF-A7DC-1947DBF02517}" type="pres">
      <dgm:prSet presAssocID="{28A3A2B5-6E8B-4386-A927-BB8798485696}" presName="childText" presStyleLbl="revTx" presStyleIdx="1" presStyleCnt="2" custScaleX="96208" custScaleY="7529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F67E0AF5-CAB6-4E04-BC0A-F214DC850E1D}" type="presOf" srcId="{D2D439A5-DCA4-4D44-8076-610FD3ACC137}" destId="{91A3FA04-E164-4FCF-A7DC-1947DBF02517}" srcOrd="0" destOrd="0" presId="urn:microsoft.com/office/officeart/2005/8/layout/vList2"/>
    <dgm:cxn modelId="{D3157154-6B9E-4A5A-92A4-7B85D6D823D3}" srcId="{BF52F0E1-8BEF-4D78-B377-17723CED1FB8}" destId="{ABC888D0-8D29-438A-BAF8-8CFFCDA9195D}" srcOrd="0" destOrd="0" parTransId="{72183FE5-7680-4ACA-8D64-D19E2313BA97}" sibTransId="{A362F844-CF82-4774-A119-13C4AFDB114C}"/>
    <dgm:cxn modelId="{88AC0BAD-29ED-45B3-879C-64BB39F59E5B}" srcId="{ABC888D0-8D29-438A-BAF8-8CFFCDA9195D}" destId="{FB9E6B8E-8D7E-4C6D-9EB3-06DF984E299E}" srcOrd="0" destOrd="0" parTransId="{E0AE4ACF-2436-48C3-9B29-A72A35063185}" sibTransId="{C54B1183-4B06-46D3-B0B0-9C722C329AF1}"/>
    <dgm:cxn modelId="{E035769D-8055-4C4E-ACD6-6F60E4441904}" srcId="{28A3A2B5-6E8B-4386-A927-BB8798485696}" destId="{D2D439A5-DCA4-4D44-8076-610FD3ACC137}" srcOrd="0" destOrd="0" parTransId="{4825FF61-3331-4950-85D9-02D4BD2EE3F5}" sibTransId="{80F3034C-EA96-4992-8EB3-55532AAD7826}"/>
    <dgm:cxn modelId="{7177E74E-6FA0-4D43-A1EA-B2D7D4E27275}" type="presOf" srcId="{FB9E6B8E-8D7E-4C6D-9EB3-06DF984E299E}" destId="{48A65581-B71C-410B-9FE9-08FEEFE04CD3}" srcOrd="0" destOrd="0" presId="urn:microsoft.com/office/officeart/2005/8/layout/vList2"/>
    <dgm:cxn modelId="{7D4607B1-7651-4893-8829-EEE77C0ADA88}" type="presOf" srcId="{ABC888D0-8D29-438A-BAF8-8CFFCDA9195D}" destId="{1182C969-2F4D-4900-99A6-D67BF286D874}" srcOrd="0" destOrd="0" presId="urn:microsoft.com/office/officeart/2005/8/layout/vList2"/>
    <dgm:cxn modelId="{36E53A56-76CD-4469-84BD-AB605F22ECEC}" type="presOf" srcId="{28A3A2B5-6E8B-4386-A927-BB8798485696}" destId="{4571236B-1798-42FE-B5D6-63F6CF32473C}" srcOrd="0" destOrd="0" presId="urn:microsoft.com/office/officeart/2005/8/layout/vList2"/>
    <dgm:cxn modelId="{FE64F135-5906-47A6-BE4C-624FD70B77A3}" type="presOf" srcId="{BF52F0E1-8BEF-4D78-B377-17723CED1FB8}" destId="{E87AD2FD-49FC-4FBB-9562-F30024F0172C}" srcOrd="0" destOrd="0" presId="urn:microsoft.com/office/officeart/2005/8/layout/vList2"/>
    <dgm:cxn modelId="{56121EEB-7362-45E6-AAFE-BD1B757CF0C2}" srcId="{BF52F0E1-8BEF-4D78-B377-17723CED1FB8}" destId="{28A3A2B5-6E8B-4386-A927-BB8798485696}" srcOrd="1" destOrd="0" parTransId="{50C5DBA8-2CBE-47FB-B41B-E585B9D43280}" sibTransId="{687CA199-B61B-424A-A66D-D6ADA354ABDC}"/>
    <dgm:cxn modelId="{A4A59570-EA56-46CC-A442-180F5D2FFE28}" type="presParOf" srcId="{E87AD2FD-49FC-4FBB-9562-F30024F0172C}" destId="{1182C969-2F4D-4900-99A6-D67BF286D874}" srcOrd="0" destOrd="0" presId="urn:microsoft.com/office/officeart/2005/8/layout/vList2"/>
    <dgm:cxn modelId="{6AC46E80-72CC-4141-A0B1-107D29E6BAA1}" type="presParOf" srcId="{E87AD2FD-49FC-4FBB-9562-F30024F0172C}" destId="{48A65581-B71C-410B-9FE9-08FEEFE04CD3}" srcOrd="1" destOrd="0" presId="urn:microsoft.com/office/officeart/2005/8/layout/vList2"/>
    <dgm:cxn modelId="{9F7C97C0-67D1-44E8-9791-07A877630CAE}" type="presParOf" srcId="{E87AD2FD-49FC-4FBB-9562-F30024F0172C}" destId="{4571236B-1798-42FE-B5D6-63F6CF32473C}" srcOrd="2" destOrd="0" presId="urn:microsoft.com/office/officeart/2005/8/layout/vList2"/>
    <dgm:cxn modelId="{ED5F36BD-EA35-40B4-81A7-5FF53206B93F}" type="presParOf" srcId="{E87AD2FD-49FC-4FBB-9562-F30024F0172C}" destId="{91A3FA04-E164-4FCF-A7DC-1947DBF02517}" srcOrd="3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469AA65-D824-4566-8828-2356CFD4A560}" type="doc">
      <dgm:prSet loTypeId="urn:microsoft.com/office/officeart/2005/8/layout/vList3" loCatId="list" qsTypeId="urn:microsoft.com/office/officeart/2009/2/quickstyle/3d8" qsCatId="3D" csTypeId="urn:microsoft.com/office/officeart/2005/8/colors/accent6_3" csCatId="accent6" phldr="1"/>
      <dgm:spPr/>
      <dgm:t>
        <a:bodyPr/>
        <a:lstStyle/>
        <a:p>
          <a:endParaRPr lang="sl-SI"/>
        </a:p>
      </dgm:t>
    </dgm:pt>
    <dgm:pt modelId="{243FE030-9EB9-44E4-BBE5-1A04ABDB3434}">
      <dgm:prSet/>
      <dgm:spPr/>
      <dgm:t>
        <a:bodyPr/>
        <a:lstStyle/>
        <a:p>
          <a:pPr rtl="0"/>
          <a:r>
            <a:rPr lang="sl-SI" dirty="0" smtClean="0"/>
            <a:t>Regionalni vidik lokacije investiranja </a:t>
          </a:r>
          <a:endParaRPr lang="sl-SI" dirty="0"/>
        </a:p>
      </dgm:t>
    </dgm:pt>
    <dgm:pt modelId="{9103A54C-F199-4F3B-BD4B-4499901BED0A}" type="parTrans" cxnId="{9967D349-36F5-4873-98DA-0EDB8D72E041}">
      <dgm:prSet/>
      <dgm:spPr/>
      <dgm:t>
        <a:bodyPr/>
        <a:lstStyle/>
        <a:p>
          <a:endParaRPr lang="sl-SI"/>
        </a:p>
      </dgm:t>
    </dgm:pt>
    <dgm:pt modelId="{D27B02D8-BA4A-43C4-BD02-CD51310285F2}" type="sibTrans" cxnId="{9967D349-36F5-4873-98DA-0EDB8D72E041}">
      <dgm:prSet/>
      <dgm:spPr>
        <a:solidFill>
          <a:schemeClr val="accent3">
            <a:lumMod val="75000"/>
          </a:schemeClr>
        </a:solidFill>
      </dgm:spPr>
      <dgm:t>
        <a:bodyPr/>
        <a:lstStyle/>
        <a:p>
          <a:endParaRPr lang="sl-SI"/>
        </a:p>
      </dgm:t>
    </dgm:pt>
    <dgm:pt modelId="{F99A8494-C972-4424-A7D3-D4DDBB5CA13C}">
      <dgm:prSet/>
      <dgm:spPr/>
      <dgm:t>
        <a:bodyPr/>
        <a:lstStyle/>
        <a:p>
          <a:pPr rtl="0"/>
          <a:r>
            <a:rPr lang="sl-SI" dirty="0" smtClean="0"/>
            <a:t>Tržni in ekonomski elementi projekta</a:t>
          </a:r>
          <a:endParaRPr lang="sl-SI" dirty="0"/>
        </a:p>
      </dgm:t>
    </dgm:pt>
    <dgm:pt modelId="{52831CF1-B6FE-4B35-B83B-3BEF1DEE63A5}" type="parTrans" cxnId="{D3A1BFD0-2A93-4671-B9A8-48B27567536B}">
      <dgm:prSet/>
      <dgm:spPr/>
      <dgm:t>
        <a:bodyPr/>
        <a:lstStyle/>
        <a:p>
          <a:endParaRPr lang="sl-SI"/>
        </a:p>
      </dgm:t>
    </dgm:pt>
    <dgm:pt modelId="{65216356-A7EE-49B8-A78F-9F06E6565F57}" type="sibTrans" cxnId="{D3A1BFD0-2A93-4671-B9A8-48B27567536B}">
      <dgm:prSet/>
      <dgm:spPr/>
      <dgm:t>
        <a:bodyPr/>
        <a:lstStyle/>
        <a:p>
          <a:endParaRPr lang="sl-SI"/>
        </a:p>
      </dgm:t>
    </dgm:pt>
    <dgm:pt modelId="{E0B2537A-C0CA-4468-84AD-430CA6C98A4B}">
      <dgm:prSet/>
      <dgm:spPr/>
      <dgm:t>
        <a:bodyPr/>
        <a:lstStyle/>
        <a:p>
          <a:pPr rtl="0"/>
          <a:r>
            <a:rPr lang="sl-SI" dirty="0" smtClean="0"/>
            <a:t>Ocena vlagatelja</a:t>
          </a:r>
          <a:endParaRPr lang="sl-SI" dirty="0"/>
        </a:p>
      </dgm:t>
    </dgm:pt>
    <dgm:pt modelId="{E183BB7A-30F6-4E03-8D2E-CB6CC6F91938}" type="parTrans" cxnId="{34F7C15A-19CC-45A8-9D88-F00FC671F552}">
      <dgm:prSet/>
      <dgm:spPr/>
      <dgm:t>
        <a:bodyPr/>
        <a:lstStyle/>
        <a:p>
          <a:endParaRPr lang="sl-SI"/>
        </a:p>
      </dgm:t>
    </dgm:pt>
    <dgm:pt modelId="{AEDF9862-B4B1-4D9D-8D11-57B0FAE3E3FB}" type="sibTrans" cxnId="{34F7C15A-19CC-45A8-9D88-F00FC671F552}">
      <dgm:prSet/>
      <dgm:spPr>
        <a:solidFill>
          <a:srgbClr val="92D050"/>
        </a:solidFill>
      </dgm:spPr>
      <dgm:t>
        <a:bodyPr/>
        <a:lstStyle/>
        <a:p>
          <a:endParaRPr lang="sl-SI"/>
        </a:p>
      </dgm:t>
    </dgm:pt>
    <dgm:pt modelId="{5F13113D-F3AB-4EFE-9785-D09A7DC87CD5}" type="pres">
      <dgm:prSet presAssocID="{1469AA65-D824-4566-8828-2356CFD4A560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DE16DCE3-9632-48E8-A12B-501F25FFB413}" type="pres">
      <dgm:prSet presAssocID="{243FE030-9EB9-44E4-BBE5-1A04ABDB3434}" presName="composite" presStyleCnt="0"/>
      <dgm:spPr/>
    </dgm:pt>
    <dgm:pt modelId="{9B9B8BD9-F907-4AD1-8F10-5040EE412D15}" type="pres">
      <dgm:prSet presAssocID="{243FE030-9EB9-44E4-BBE5-1A04ABDB3434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3000" r="-23000"/>
          </a:stretch>
        </a:blipFill>
      </dgm:spPr>
      <dgm:t>
        <a:bodyPr/>
        <a:lstStyle/>
        <a:p>
          <a:endParaRPr lang="sl-SI"/>
        </a:p>
      </dgm:t>
    </dgm:pt>
    <dgm:pt modelId="{9430B51F-0076-4AB5-A6B8-B7D649FBA364}" type="pres">
      <dgm:prSet presAssocID="{243FE030-9EB9-44E4-BBE5-1A04ABDB3434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F024F549-7549-4A1F-9BDB-4E7B31A36322}" type="pres">
      <dgm:prSet presAssocID="{D27B02D8-BA4A-43C4-BD02-CD51310285F2}" presName="spacing" presStyleCnt="0"/>
      <dgm:spPr/>
    </dgm:pt>
    <dgm:pt modelId="{9B16D105-1D02-4816-83A4-F6BBE6F821CE}" type="pres">
      <dgm:prSet presAssocID="{F99A8494-C972-4424-A7D3-D4DDBB5CA13C}" presName="composite" presStyleCnt="0"/>
      <dgm:spPr/>
    </dgm:pt>
    <dgm:pt modelId="{1CF210DB-42EE-4AE4-9EFC-C781CE1B532F}" type="pres">
      <dgm:prSet presAssocID="{F99A8494-C972-4424-A7D3-D4DDBB5CA13C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2B3B65EE-33E6-4F66-99C1-F277A3464256}" type="pres">
      <dgm:prSet presAssocID="{F99A8494-C972-4424-A7D3-D4DDBB5CA13C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2FCDB59-3620-4DCC-BF24-FB0E9DEE9741}" type="pres">
      <dgm:prSet presAssocID="{65216356-A7EE-49B8-A78F-9F06E6565F57}" presName="spacing" presStyleCnt="0"/>
      <dgm:spPr/>
    </dgm:pt>
    <dgm:pt modelId="{814CF5C8-E862-4A75-A925-4EC0BB185B46}" type="pres">
      <dgm:prSet presAssocID="{E0B2537A-C0CA-4468-84AD-430CA6C98A4B}" presName="composite" presStyleCnt="0"/>
      <dgm:spPr/>
    </dgm:pt>
    <dgm:pt modelId="{1E9D588B-CB34-47B3-9A9B-14A6875CBD26}" type="pres">
      <dgm:prSet presAssocID="{E0B2537A-C0CA-4468-84AD-430CA6C98A4B}" presName="imgShp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1FDBE79A-075B-4C9F-85C2-AFDC70F4FAB7}" type="pres">
      <dgm:prSet presAssocID="{E0B2537A-C0CA-4468-84AD-430CA6C98A4B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6F5CC7BB-1F11-4DFC-83C3-4D07FAC7D888}" type="presOf" srcId="{E0B2537A-C0CA-4468-84AD-430CA6C98A4B}" destId="{1FDBE79A-075B-4C9F-85C2-AFDC70F4FAB7}" srcOrd="0" destOrd="0" presId="urn:microsoft.com/office/officeart/2005/8/layout/vList3"/>
    <dgm:cxn modelId="{9967D349-36F5-4873-98DA-0EDB8D72E041}" srcId="{1469AA65-D824-4566-8828-2356CFD4A560}" destId="{243FE030-9EB9-44E4-BBE5-1A04ABDB3434}" srcOrd="0" destOrd="0" parTransId="{9103A54C-F199-4F3B-BD4B-4499901BED0A}" sibTransId="{D27B02D8-BA4A-43C4-BD02-CD51310285F2}"/>
    <dgm:cxn modelId="{34F7C15A-19CC-45A8-9D88-F00FC671F552}" srcId="{1469AA65-D824-4566-8828-2356CFD4A560}" destId="{E0B2537A-C0CA-4468-84AD-430CA6C98A4B}" srcOrd="2" destOrd="0" parTransId="{E183BB7A-30F6-4E03-8D2E-CB6CC6F91938}" sibTransId="{AEDF9862-B4B1-4D9D-8D11-57B0FAE3E3FB}"/>
    <dgm:cxn modelId="{D3A1BFD0-2A93-4671-B9A8-48B27567536B}" srcId="{1469AA65-D824-4566-8828-2356CFD4A560}" destId="{F99A8494-C972-4424-A7D3-D4DDBB5CA13C}" srcOrd="1" destOrd="0" parTransId="{52831CF1-B6FE-4B35-B83B-3BEF1DEE63A5}" sibTransId="{65216356-A7EE-49B8-A78F-9F06E6565F57}"/>
    <dgm:cxn modelId="{6A78374E-C2EA-4A59-A9D8-F987AE73EBCB}" type="presOf" srcId="{1469AA65-D824-4566-8828-2356CFD4A560}" destId="{5F13113D-F3AB-4EFE-9785-D09A7DC87CD5}" srcOrd="0" destOrd="0" presId="urn:microsoft.com/office/officeart/2005/8/layout/vList3"/>
    <dgm:cxn modelId="{ABB50E11-B3CC-476F-8CAA-D42A49374057}" type="presOf" srcId="{243FE030-9EB9-44E4-BBE5-1A04ABDB3434}" destId="{9430B51F-0076-4AB5-A6B8-B7D649FBA364}" srcOrd="0" destOrd="0" presId="urn:microsoft.com/office/officeart/2005/8/layout/vList3"/>
    <dgm:cxn modelId="{3C99AFD3-F94B-48A4-A948-B98E78690440}" type="presOf" srcId="{F99A8494-C972-4424-A7D3-D4DDBB5CA13C}" destId="{2B3B65EE-33E6-4F66-99C1-F277A3464256}" srcOrd="0" destOrd="0" presId="urn:microsoft.com/office/officeart/2005/8/layout/vList3"/>
    <dgm:cxn modelId="{F2784601-D89F-48C7-8201-C3FC40F44BC8}" type="presParOf" srcId="{5F13113D-F3AB-4EFE-9785-D09A7DC87CD5}" destId="{DE16DCE3-9632-48E8-A12B-501F25FFB413}" srcOrd="0" destOrd="0" presId="urn:microsoft.com/office/officeart/2005/8/layout/vList3"/>
    <dgm:cxn modelId="{CB5B22F9-AA80-429A-B810-FD4D1CC19DF9}" type="presParOf" srcId="{DE16DCE3-9632-48E8-A12B-501F25FFB413}" destId="{9B9B8BD9-F907-4AD1-8F10-5040EE412D15}" srcOrd="0" destOrd="0" presId="urn:microsoft.com/office/officeart/2005/8/layout/vList3"/>
    <dgm:cxn modelId="{CC3569EB-837C-4DF6-89E2-49132FA545A5}" type="presParOf" srcId="{DE16DCE3-9632-48E8-A12B-501F25FFB413}" destId="{9430B51F-0076-4AB5-A6B8-B7D649FBA364}" srcOrd="1" destOrd="0" presId="urn:microsoft.com/office/officeart/2005/8/layout/vList3"/>
    <dgm:cxn modelId="{6AAF9FC8-B3E9-452E-83CA-222F767A5EB0}" type="presParOf" srcId="{5F13113D-F3AB-4EFE-9785-D09A7DC87CD5}" destId="{F024F549-7549-4A1F-9BDB-4E7B31A36322}" srcOrd="1" destOrd="0" presId="urn:microsoft.com/office/officeart/2005/8/layout/vList3"/>
    <dgm:cxn modelId="{67767DE0-5095-4C84-A206-60CAAFBEEA7B}" type="presParOf" srcId="{5F13113D-F3AB-4EFE-9785-D09A7DC87CD5}" destId="{9B16D105-1D02-4816-83A4-F6BBE6F821CE}" srcOrd="2" destOrd="0" presId="urn:microsoft.com/office/officeart/2005/8/layout/vList3"/>
    <dgm:cxn modelId="{E5CC7AF2-4CC1-40CC-B51A-D91DD6567893}" type="presParOf" srcId="{9B16D105-1D02-4816-83A4-F6BBE6F821CE}" destId="{1CF210DB-42EE-4AE4-9EFC-C781CE1B532F}" srcOrd="0" destOrd="0" presId="urn:microsoft.com/office/officeart/2005/8/layout/vList3"/>
    <dgm:cxn modelId="{FD5C3BA4-9725-4ADC-BFA6-D240726CC9CE}" type="presParOf" srcId="{9B16D105-1D02-4816-83A4-F6BBE6F821CE}" destId="{2B3B65EE-33E6-4F66-99C1-F277A3464256}" srcOrd="1" destOrd="0" presId="urn:microsoft.com/office/officeart/2005/8/layout/vList3"/>
    <dgm:cxn modelId="{A85488B4-0CA5-4146-937B-1864CAD53FD8}" type="presParOf" srcId="{5F13113D-F3AB-4EFE-9785-D09A7DC87CD5}" destId="{32FCDB59-3620-4DCC-BF24-FB0E9DEE9741}" srcOrd="3" destOrd="0" presId="urn:microsoft.com/office/officeart/2005/8/layout/vList3"/>
    <dgm:cxn modelId="{DEE5693A-86CD-4756-A4B8-57507D20E1FD}" type="presParOf" srcId="{5F13113D-F3AB-4EFE-9785-D09A7DC87CD5}" destId="{814CF5C8-E862-4A75-A925-4EC0BB185B46}" srcOrd="4" destOrd="0" presId="urn:microsoft.com/office/officeart/2005/8/layout/vList3"/>
    <dgm:cxn modelId="{57441665-E79C-496B-B3E5-F9910BA1996F}" type="presParOf" srcId="{814CF5C8-E862-4A75-A925-4EC0BB185B46}" destId="{1E9D588B-CB34-47B3-9A9B-14A6875CBD26}" srcOrd="0" destOrd="0" presId="urn:microsoft.com/office/officeart/2005/8/layout/vList3"/>
    <dgm:cxn modelId="{62D66EE9-CCD3-4EA0-9AD2-BD142A18E595}" type="presParOf" srcId="{814CF5C8-E862-4A75-A925-4EC0BB185B46}" destId="{1FDBE79A-075B-4C9F-85C2-AFDC70F4FAB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7822" cy="3402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5594077" y="0"/>
            <a:ext cx="4277822" cy="3402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79FA-16CB-4EBF-B36C-9CE6F898668C}" type="datetimeFigureOut">
              <a:rPr lang="sl-SI" smtClean="0"/>
              <a:t>5.4.2016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6456379"/>
            <a:ext cx="4277822" cy="340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5594077" y="6456379"/>
            <a:ext cx="4277822" cy="340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399E4-66E3-4A0D-B911-6DAA05D2395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4546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DCC9-13BE-4F5B-8405-D6F8B4E04F5E}" type="datetimeFigureOut">
              <a:rPr lang="sl-SI" smtClean="0"/>
              <a:t>5.4.2016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D6D-F94F-43C2-A723-DAA72DE9A9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256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DCC9-13BE-4F5B-8405-D6F8B4E04F5E}" type="datetimeFigureOut">
              <a:rPr lang="sl-SI" smtClean="0"/>
              <a:t>5.4.2016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D6D-F94F-43C2-A723-DAA72DE9A9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6353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DCC9-13BE-4F5B-8405-D6F8B4E04F5E}" type="datetimeFigureOut">
              <a:rPr lang="sl-SI" smtClean="0"/>
              <a:t>5.4.2016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D6D-F94F-43C2-A723-DAA72DE9A9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5668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F72B5-8264-433B-A495-3C7977204B57}" type="slidenum">
              <a:rPr lang="sl-SI" altLang="sl-SI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l-SI" altLang="sl-S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72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DCC9-13BE-4F5B-8405-D6F8B4E04F5E}" type="datetimeFigureOut">
              <a:rPr lang="sl-SI" smtClean="0"/>
              <a:t>5.4.2016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D6D-F94F-43C2-A723-DAA72DE9A9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571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DCC9-13BE-4F5B-8405-D6F8B4E04F5E}" type="datetimeFigureOut">
              <a:rPr lang="sl-SI" smtClean="0"/>
              <a:t>5.4.2016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D6D-F94F-43C2-A723-DAA72DE9A9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5454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DCC9-13BE-4F5B-8405-D6F8B4E04F5E}" type="datetimeFigureOut">
              <a:rPr lang="sl-SI" smtClean="0"/>
              <a:t>5.4.2016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D6D-F94F-43C2-A723-DAA72DE9A9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7215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DCC9-13BE-4F5B-8405-D6F8B4E04F5E}" type="datetimeFigureOut">
              <a:rPr lang="sl-SI" smtClean="0"/>
              <a:t>5.4.2016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D6D-F94F-43C2-A723-DAA72DE9A9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69340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DCC9-13BE-4F5B-8405-D6F8B4E04F5E}" type="datetimeFigureOut">
              <a:rPr lang="sl-SI" smtClean="0"/>
              <a:t>5.4.2016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D6D-F94F-43C2-A723-DAA72DE9A9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1744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DCC9-13BE-4F5B-8405-D6F8B4E04F5E}" type="datetimeFigureOut">
              <a:rPr lang="sl-SI" smtClean="0"/>
              <a:t>5.4.2016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D6D-F94F-43C2-A723-DAA72DE9A9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369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DCC9-13BE-4F5B-8405-D6F8B4E04F5E}" type="datetimeFigureOut">
              <a:rPr lang="sl-SI" smtClean="0"/>
              <a:t>5.4.2016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D6D-F94F-43C2-A723-DAA72DE9A9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168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1DCC9-13BE-4F5B-8405-D6F8B4E04F5E}" type="datetimeFigureOut">
              <a:rPr lang="sl-SI" smtClean="0"/>
              <a:t>5.4.2016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7D6D-F94F-43C2-A723-DAA72DE9A9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679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1DCC9-13BE-4F5B-8405-D6F8B4E04F5E}" type="datetimeFigureOut">
              <a:rPr lang="sl-SI" smtClean="0"/>
              <a:t>5.4.2016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27D6D-F94F-43C2-A723-DAA72DE9A9A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369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fo@regionalnisklad.s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google.co.uk/imgres?imgurl=http://www.pametanrast.hr/wp-content/uploads/2013/11/slide-3-669x272.jpg&amp;imgrefurl=http://www.pametanrast.hr/provediva-strategija/&amp;h=272&amp;w=669&amp;tbnid=P4eQDqlY1kbRlM:&amp;zoom=1&amp;docid=M_RP2p0pil9qWM&amp;hl=sl&amp;ei=3e4sVbrmK8ecsgHqlILgBw&amp;tbm=isch&amp;ved=0CCcQMygfMB84ZA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hyperlink" Target="http://www.google.si/url?sa=i&amp;rct=j&amp;q=&amp;esrc=s&amp;source=images&amp;cd=&amp;cad=rja&amp;uact=8&amp;ved=0ahUKEwiZ3Nyw3-zLAhWDZg8KHVx6D08QjRwIBw&amp;url=http://roots-design.de/en/illustrations/&amp;psig=AFQjCNFptOpu0B1AC9m84r_Dqo_pqrEWcQ&amp;ust=1459576236344311" TargetMode="Externa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image" Target="../media/image6.png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8.xml"/><Relationship Id="rId7" Type="http://schemas.openxmlformats.org/officeDocument/2006/relationships/image" Target="../media/image9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sl-SI" sz="4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>Slovenski </a:t>
            </a:r>
            <a:r>
              <a:rPr lang="sl-SI" sz="48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>regionalno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sl-SI" sz="48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>razvojni </a:t>
            </a:r>
            <a:r>
              <a:rPr lang="sl-SI" sz="4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>sklad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sl-SI" sz="4800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sl-SI" sz="800" dirty="0">
              <a:solidFill>
                <a:srgbClr val="008000"/>
              </a:solidFill>
              <a:latin typeface="Arial Narrow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sl-SI" dirty="0" err="1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>SpodbujaMO</a:t>
            </a:r>
            <a:r>
              <a:rPr lang="sl-SI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lgerian" pitchFamily="82" charset="0"/>
              </a:rPr>
              <a:t> zdravo rast !</a:t>
            </a:r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D0B95-4AFB-4022-BA5B-6A82402082E2}" type="slidenum">
              <a:rPr lang="sl-SI" altLang="sl-SI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sl-SI" altLang="sl-SI">
              <a:solidFill>
                <a:srgbClr val="000000"/>
              </a:solidFill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1" y="548680"/>
            <a:ext cx="1944216" cy="1077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Elipsa 5"/>
          <p:cNvSpPr/>
          <p:nvPr/>
        </p:nvSpPr>
        <p:spPr>
          <a:xfrm>
            <a:off x="3707904" y="4964310"/>
            <a:ext cx="1319758" cy="648072"/>
          </a:xfrm>
          <a:prstGeom prst="ellipse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65000" r="-65000"/>
            </a:stretch>
          </a:blipFill>
          <a:ln>
            <a:noFill/>
            <a:prstDash val="sysDot"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885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sz="4800" dirty="0">
              <a:effectLst>
                <a:outerShdw blurRad="38100" dist="38100" dir="2700000" algn="tl">
                  <a:srgbClr val="C0C0C0"/>
                </a:outerShdw>
              </a:effectLst>
              <a:latin typeface="Algerian" pitchFamily="82" charset="0"/>
              <a:ea typeface="+mn-ea"/>
              <a:cs typeface="+mn-cs"/>
            </a:endParaRPr>
          </a:p>
        </p:txBody>
      </p:sp>
      <p:graphicFrame>
        <p:nvGraphicFramePr>
          <p:cNvPr id="6" name="Ograd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539506"/>
              </p:ext>
            </p:extLst>
          </p:nvPr>
        </p:nvGraphicFramePr>
        <p:xfrm>
          <a:off x="107504" y="134076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ravokotnik 7"/>
          <p:cNvSpPr/>
          <p:nvPr/>
        </p:nvSpPr>
        <p:spPr>
          <a:xfrm>
            <a:off x="755576" y="332656"/>
            <a:ext cx="33586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sl-SI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lgerian" pitchFamily="82" charset="0"/>
                <a:ea typeface="+mn-ea"/>
                <a:cs typeface="+mn-cs"/>
              </a:rPr>
              <a:t>KRITERIJI</a:t>
            </a:r>
            <a:endParaRPr lang="sl-SI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Pergament 1 9"/>
          <p:cNvSpPr/>
          <p:nvPr/>
        </p:nvSpPr>
        <p:spPr>
          <a:xfrm>
            <a:off x="6948264" y="2600908"/>
            <a:ext cx="1584176" cy="180020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oljeZBesedilom 10"/>
          <p:cNvSpPr txBox="1"/>
          <p:nvPr/>
        </p:nvSpPr>
        <p:spPr>
          <a:xfrm>
            <a:off x="7164288" y="3039343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b="1" dirty="0" smtClean="0">
                <a:solidFill>
                  <a:schemeClr val="bg1"/>
                </a:solidFill>
              </a:rPr>
              <a:t>Vse vloge se ocenjuje</a:t>
            </a:r>
            <a:endParaRPr lang="sl-SI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0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/>
          <p:cNvPicPr/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9146" t="17147" r="18313" b="21827"/>
          <a:stretch/>
        </p:blipFill>
        <p:spPr>
          <a:xfrm>
            <a:off x="251520" y="1556792"/>
            <a:ext cx="3672408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extLst/>
        </p:spPr>
        <p:txBody>
          <a:bodyPr>
            <a:normAutofit/>
          </a:bodyPr>
          <a:lstStyle/>
          <a:p>
            <a:pPr>
              <a:defRPr/>
            </a:pPr>
            <a:r>
              <a:rPr lang="sl-SI" sz="6000" b="1" dirty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Postopek</a:t>
            </a:r>
            <a:r>
              <a:rPr lang="sl-SI" b="1" dirty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 </a:t>
            </a:r>
            <a:r>
              <a:rPr lang="sl-SI" sz="6000" b="1" dirty="0">
                <a:solidFill>
                  <a:srgbClr val="006600"/>
                </a:solidFill>
                <a:latin typeface="Arial Narrow" pitchFamily="34" charset="0"/>
                <a:cs typeface="Times New Roman" pitchFamily="18" charset="0"/>
              </a:rPr>
              <a:t>obdelave</a:t>
            </a:r>
          </a:p>
        </p:txBody>
      </p:sp>
      <p:sp>
        <p:nvSpPr>
          <p:cNvPr id="18435" name="Ograda noge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endParaRPr lang="sl-SI" altLang="sl-SI" sz="1400" smtClean="0">
              <a:solidFill>
                <a:srgbClr val="000000"/>
              </a:solidFill>
            </a:endParaRPr>
          </a:p>
        </p:txBody>
      </p:sp>
      <p:sp>
        <p:nvSpPr>
          <p:cNvPr id="18436" name="Ograda številke diapozitiva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buFontTx/>
              <a:buNone/>
            </a:pPr>
            <a:fld id="{429BE4A0-0653-4408-A1AA-D2DD968AFE9E}" type="slidenum">
              <a:rPr lang="sl-SI" altLang="sl-SI" sz="1400" smtClean="0">
                <a:solidFill>
                  <a:srgbClr val="000000"/>
                </a:solidFill>
              </a:rPr>
              <a:pPr eaLnBrk="1" hangingPunct="1">
                <a:buFontTx/>
                <a:buNone/>
              </a:pPr>
              <a:t>11</a:t>
            </a:fld>
            <a:endParaRPr lang="sl-SI" altLang="sl-SI" sz="1400" smtClean="0">
              <a:solidFill>
                <a:srgbClr val="000000"/>
              </a:solidFill>
            </a:endParaRPr>
          </a:p>
        </p:txBody>
      </p:sp>
      <p:graphicFrame>
        <p:nvGraphicFramePr>
          <p:cNvPr id="8" name="Ograda vsebine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31159718"/>
              </p:ext>
            </p:extLst>
          </p:nvPr>
        </p:nvGraphicFramePr>
        <p:xfrm>
          <a:off x="1403648" y="1703922"/>
          <a:ext cx="8229600" cy="4458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4260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6588125" y="6237288"/>
            <a:ext cx="2133600" cy="476250"/>
          </a:xfrm>
          <a:noFill/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fld id="{FF94B9FF-9982-4C33-84C6-3DB5D7F37F48}" type="slidenum">
              <a:rPr lang="sl-SI" altLang="sl-SI" sz="1100" smtClean="0">
                <a:solidFill>
                  <a:srgbClr val="000000"/>
                </a:solidFill>
              </a:rPr>
              <a:pPr eaLnBrk="1" hangingPunct="1">
                <a:buFontTx/>
                <a:buNone/>
              </a:pPr>
              <a:t>12</a:t>
            </a:fld>
            <a:endParaRPr lang="sl-SI" altLang="sl-SI" sz="1100" smtClean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sl-SI" altLang="sl-SI" b="1" smtClean="0"/>
              <a:t/>
            </a:r>
            <a:br>
              <a:rPr lang="sl-SI" altLang="sl-SI" b="1" smtClean="0"/>
            </a:br>
            <a:r>
              <a:rPr lang="sl-SI" altLang="sl-SI" b="1" smtClean="0"/>
              <a:t/>
            </a:r>
            <a:br>
              <a:rPr lang="sl-SI" altLang="sl-SI" b="1" smtClean="0"/>
            </a:br>
            <a:endParaRPr lang="sl-SI" altLang="sl-SI" b="1" smtClean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476250"/>
            <a:ext cx="8229600" cy="568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sl-SI" altLang="sl-SI" sz="36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sl-SI" altLang="sl-SI" sz="4000" b="1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sl-SI" altLang="sl-SI" sz="3800" b="1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sl-SI" altLang="sl-SI" sz="2400" dirty="0" smtClean="0">
              <a:solidFill>
                <a:srgbClr val="008000"/>
              </a:solidFill>
              <a:latin typeface="Arial Narrow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sl-SI" altLang="sl-SI" sz="2000" dirty="0" smtClean="0">
              <a:solidFill>
                <a:srgbClr val="008000"/>
              </a:solidFill>
              <a:latin typeface="Arial Narrow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sl-SI" altLang="sl-SI" sz="2000" dirty="0" smtClean="0">
                <a:solidFill>
                  <a:srgbClr val="008000"/>
                </a:solidFill>
                <a:latin typeface="Arial Narrow" pitchFamily="34" charset="0"/>
              </a:rPr>
              <a:t>Škrabčev trg 9a, 1310 Ribnica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sl-SI" altLang="sl-SI" sz="2000" dirty="0" smtClean="0">
              <a:solidFill>
                <a:srgbClr val="008000"/>
              </a:solidFill>
              <a:latin typeface="Arial Narrow" pitchFamily="34" charset="0"/>
            </a:endParaRPr>
          </a:p>
          <a:p>
            <a:pPr lvl="4" eaLnBrk="1" hangingPunct="1">
              <a:lnSpc>
                <a:spcPct val="80000"/>
              </a:lnSpc>
              <a:buFontTx/>
              <a:buNone/>
              <a:defRPr/>
            </a:pPr>
            <a:r>
              <a:rPr lang="sl-SI" altLang="sl-SI" dirty="0">
                <a:solidFill>
                  <a:srgbClr val="008000"/>
                </a:solidFill>
                <a:latin typeface="Arial Narrow" pitchFamily="34" charset="0"/>
                <a:ea typeface="+mn-ea"/>
                <a:cs typeface="+mn-cs"/>
              </a:rPr>
              <a:t>	</a:t>
            </a:r>
            <a:endParaRPr lang="sl-SI" altLang="sl-SI" b="1" dirty="0" smtClean="0">
              <a:solidFill>
                <a:srgbClr val="92D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l-SI" altLang="sl-SI" sz="2400" b="1" dirty="0" smtClean="0"/>
              <a:t> 	      	</a:t>
            </a:r>
            <a:r>
              <a:rPr lang="sl-SI" altLang="sl-SI" sz="16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tel:</a:t>
            </a:r>
            <a:r>
              <a:rPr lang="sl-SI" altLang="sl-SI" sz="1600" dirty="0" smtClean="0">
                <a:latin typeface="Arial Narrow" pitchFamily="34" charset="0"/>
              </a:rPr>
              <a:t> 		</a:t>
            </a:r>
            <a:r>
              <a:rPr lang="sl-SI" altLang="sl-SI" sz="16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01/83-61-953,  telefaks 01/83-61-956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l-SI" altLang="sl-SI" sz="16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	  	spletni naslov: 	www.regionalnisklad.si</a:t>
            </a:r>
            <a:endParaRPr lang="sl-SI" altLang="sl-SI" sz="1600" dirty="0" smtClean="0">
              <a:solidFill>
                <a:srgbClr val="92D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25000"/>
              </a:lnSpc>
              <a:defRPr/>
            </a:pPr>
            <a:endParaRPr lang="sl-SI" altLang="sl-SI" sz="1600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l-SI" altLang="sl-SI" sz="16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		 e-naslov: 		</a:t>
            </a:r>
            <a:r>
              <a:rPr lang="sl-SI" altLang="sl-SI" sz="1600" dirty="0" err="1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hlinkClick r:id="rId2"/>
              </a:rPr>
              <a:t>info@regionalnisklad.si</a:t>
            </a:r>
            <a:endParaRPr lang="sl-SI" altLang="sl-SI" sz="1600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sl-SI" altLang="sl-SI" sz="2400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sl-SI" altLang="sl-SI" sz="2400" dirty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	</a:t>
            </a:r>
            <a:r>
              <a:rPr lang="sl-SI" altLang="sl-SI" sz="24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		SPODBUJAMO ZDRAVO RAST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sl-SI" altLang="sl-SI" sz="2400" dirty="0" smtClean="0">
              <a:solidFill>
                <a:srgbClr val="008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pic>
        <p:nvPicPr>
          <p:cNvPr id="2867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3401"/>
            <a:ext cx="4764325" cy="2635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767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3200" b="1" dirty="0">
                <a:solidFill>
                  <a:srgbClr val="008000"/>
                </a:solidFill>
              </a:rPr>
              <a:t>Vloga Slovenskega regionalno </a:t>
            </a:r>
            <a:r>
              <a:rPr lang="sl-SI" sz="3200" b="1" dirty="0" smtClean="0">
                <a:solidFill>
                  <a:srgbClr val="008000"/>
                </a:solidFill>
              </a:rPr>
              <a:t>razvojnega </a:t>
            </a:r>
            <a:r>
              <a:rPr lang="sl-SI" sz="3200" b="1" dirty="0">
                <a:solidFill>
                  <a:srgbClr val="008000"/>
                </a:solidFill>
              </a:rPr>
              <a:t>sklada</a:t>
            </a:r>
            <a:endParaRPr lang="sl-SI" sz="3200" dirty="0"/>
          </a:p>
        </p:txBody>
      </p:sp>
      <p:graphicFrame>
        <p:nvGraphicFramePr>
          <p:cNvPr id="5" name="Ograda tabele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594615276"/>
              </p:ext>
            </p:extLst>
          </p:nvPr>
        </p:nvGraphicFramePr>
        <p:xfrm>
          <a:off x="380628" y="1206685"/>
          <a:ext cx="8229600" cy="4886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F72B5-8264-433B-A495-3C7977204B57}" type="slidenum">
              <a:rPr lang="sl-SI" altLang="sl-SI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sl-SI" altLang="sl-SI" dirty="0">
              <a:solidFill>
                <a:srgbClr val="000000"/>
              </a:solidFill>
            </a:endParaRPr>
          </a:p>
        </p:txBody>
      </p:sp>
      <p:sp>
        <p:nvSpPr>
          <p:cNvPr id="7" name="Navzgor ukrivljena puščica 6"/>
          <p:cNvSpPr/>
          <p:nvPr/>
        </p:nvSpPr>
        <p:spPr bwMode="auto">
          <a:xfrm>
            <a:off x="1457400" y="5935911"/>
            <a:ext cx="6138936" cy="757410"/>
          </a:xfrm>
          <a:prstGeom prst="curvedUpArrow">
            <a:avLst/>
          </a:prstGeom>
          <a:solidFill>
            <a:srgbClr val="00B05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l-SI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1691680" y="5801258"/>
            <a:ext cx="5904656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150" b="1" dirty="0">
                <a:solidFill>
                  <a:srgbClr val="00B050"/>
                </a:solidFill>
              </a:rPr>
              <a:t>omogočila odpiranje  novih oz. ohranjanje obstoječih delovnih mest</a:t>
            </a:r>
          </a:p>
        </p:txBody>
      </p:sp>
      <p:pic>
        <p:nvPicPr>
          <p:cNvPr id="15" name="Slika 14" descr="Rezultat iskanja slik za strategija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750" y="6165304"/>
            <a:ext cx="1800200" cy="4310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087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sz="40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         Objavljeni javni razpisi</a:t>
            </a:r>
            <a:endParaRPr lang="sl-SI" sz="4000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graphicFrame>
        <p:nvGraphicFramePr>
          <p:cNvPr id="4" name="Ograda tabele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971567582"/>
              </p:ext>
            </p:extLst>
          </p:nvPr>
        </p:nvGraphicFramePr>
        <p:xfrm>
          <a:off x="395536" y="1340768"/>
          <a:ext cx="8229600" cy="48181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36304"/>
                <a:gridCol w="3024336"/>
                <a:gridCol w="1008112"/>
                <a:gridCol w="1460848"/>
              </a:tblGrid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</a:rPr>
                        <a:t>Javni</a:t>
                      </a:r>
                      <a:r>
                        <a:rPr lang="sl-SI" sz="16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</a:rPr>
                        <a:t>razpis</a:t>
                      </a:r>
                      <a:r>
                        <a:rPr lang="sl-SI" sz="16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- </a:t>
                      </a: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</a:rPr>
                        <a:t>oznaka razpisa</a:t>
                      </a:r>
                    </a:p>
                    <a:p>
                      <a:endParaRPr lang="sl-S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</a:rPr>
                        <a:t>Namen</a:t>
                      </a:r>
                      <a:endParaRPr lang="sl-S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kern="1200" dirty="0" smtClean="0">
                          <a:solidFill>
                            <a:schemeClr val="tx1"/>
                          </a:solidFill>
                          <a:effectLst/>
                        </a:rPr>
                        <a:t>Razpisana sredstva                   </a:t>
                      </a:r>
                      <a:r>
                        <a:rPr lang="sl-SI" sz="1000" kern="1200" dirty="0" smtClean="0">
                          <a:solidFill>
                            <a:schemeClr val="tx1"/>
                          </a:solidFill>
                          <a:effectLst/>
                        </a:rPr>
                        <a:t>v 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kern="1200" dirty="0" smtClean="0">
                          <a:solidFill>
                            <a:schemeClr val="tx1"/>
                          </a:solidFill>
                          <a:effectLst/>
                        </a:rPr>
                        <a:t>Objava</a:t>
                      </a:r>
                    </a:p>
                    <a:p>
                      <a:endParaRPr lang="sl-S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2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effectLst/>
                        </a:rPr>
                        <a:t>Javni razpis za dodeljevanje ugodnih posojil občinam = C</a:t>
                      </a:r>
                      <a:endParaRPr lang="sl-SI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9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 smtClean="0">
                          <a:effectLst/>
                        </a:rPr>
                        <a:t>Dodeljevanje </a:t>
                      </a:r>
                      <a:r>
                        <a:rPr lang="sl-SI" sz="950" dirty="0">
                          <a:effectLst/>
                        </a:rPr>
                        <a:t>ugodnih posojil občinam za financiranje projektov lokalne in regionalne javne infrastrukture. </a:t>
                      </a:r>
                      <a:endParaRPr lang="sl-SI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 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1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100" b="1" dirty="0" smtClean="0">
                          <a:effectLst/>
                        </a:rPr>
                        <a:t>8.000.000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endParaRPr lang="sl-SI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4.3.2016 </a:t>
                      </a:r>
                      <a:endParaRPr lang="sl-S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Ur. l. RS, št. 18/2016</a:t>
                      </a:r>
                      <a:endParaRPr lang="sl-S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 </a:t>
                      </a:r>
                      <a:endParaRPr lang="sl-SI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</a:rPr>
                        <a:t>Javni razpis za pred-financiranje projektov z odobrenimi evropskimi </a:t>
                      </a:r>
                      <a:r>
                        <a:rPr lang="sl-SI" sz="1200" b="1" dirty="0" smtClean="0">
                          <a:effectLst/>
                        </a:rPr>
                        <a:t>sredstvi = PF</a:t>
                      </a:r>
                      <a:endParaRPr lang="sl-SI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Dodeljevanje ugodnih premostitvenih posojil za projekte, ki bili uspešni pri kandidiranju na evropska sredstva, vendar jih morajo prijavitelji pred prejemom le-teh v celoti izvesti in poplačati.</a:t>
                      </a:r>
                      <a:endParaRPr lang="sl-SI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 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1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100" b="1" dirty="0">
                          <a:effectLst/>
                        </a:rPr>
                        <a:t>2.000.000</a:t>
                      </a:r>
                      <a:endParaRPr lang="sl-SI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 </a:t>
                      </a:r>
                      <a:endParaRPr lang="sl-SI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 </a:t>
                      </a:r>
                      <a:endParaRPr lang="sl-SI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11.3.2016</a:t>
                      </a:r>
                      <a:endParaRPr lang="sl-SI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Ur. l. RS, št. 19/2016</a:t>
                      </a:r>
                      <a:endParaRPr lang="sl-S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 </a:t>
                      </a:r>
                      <a:endParaRPr lang="sl-SI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 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b="1" dirty="0">
                          <a:effectLst/>
                        </a:rPr>
                        <a:t>Javni razpis </a:t>
                      </a:r>
                      <a:r>
                        <a:rPr lang="sl-SI" sz="1200" b="1" dirty="0" smtClean="0">
                          <a:effectLst/>
                        </a:rPr>
                        <a:t>za dodeljevanje posojil kmetijskim</a:t>
                      </a:r>
                      <a:r>
                        <a:rPr lang="sl-SI" sz="1200" b="1" baseline="0" dirty="0" smtClean="0">
                          <a:effectLst/>
                        </a:rPr>
                        <a:t> in gozdarskim </a:t>
                      </a:r>
                      <a:r>
                        <a:rPr lang="sl-SI" sz="1200" b="1" kern="1200" dirty="0" smtClean="0">
                          <a:effectLst/>
                        </a:rPr>
                        <a:t>projektom  = A</a:t>
                      </a:r>
                      <a:endParaRPr lang="sl-SI" sz="1200" b="1" kern="1200" dirty="0">
                        <a:solidFill>
                          <a:srgbClr val="000000"/>
                        </a:solidFill>
                        <a:effectLst/>
                        <a:latin typeface="Arial Narrow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Dodeljevanje ugodnih posojil projektom s področja primarne pridelave kmetijskih proizvodov, kmetijske pridelave, trženja, namakanja in gozdarstva. </a:t>
                      </a:r>
                      <a:endParaRPr lang="sl-SI" sz="11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408305" algn="l"/>
                          <a:tab pos="449580" algn="l"/>
                        </a:tabLst>
                      </a:pPr>
                      <a:r>
                        <a:rPr lang="sl-SI" sz="1100" b="1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  <a:tabLst>
                          <a:tab pos="408305" algn="l"/>
                          <a:tab pos="449580" algn="l"/>
                        </a:tabLst>
                      </a:pPr>
                      <a:r>
                        <a:rPr lang="sl-SI" sz="1100" b="1" dirty="0">
                          <a:effectLst/>
                        </a:rPr>
                        <a:t>1.000.000</a:t>
                      </a:r>
                      <a:endParaRPr lang="sl-SI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 </a:t>
                      </a:r>
                      <a:endParaRPr lang="sl-S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1.4.2016 </a:t>
                      </a:r>
                      <a:endParaRPr lang="sl-S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 err="1">
                          <a:effectLst/>
                        </a:rPr>
                        <a:t>Ur.l.RS</a:t>
                      </a:r>
                      <a:r>
                        <a:rPr lang="sl-SI" sz="950" dirty="0">
                          <a:effectLst/>
                        </a:rPr>
                        <a:t>, št. 24/2016</a:t>
                      </a:r>
                      <a:endParaRPr lang="sl-S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 </a:t>
                      </a:r>
                      <a:endParaRPr lang="sl-SI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effectLst/>
                        </a:rPr>
                        <a:t>Javni razpis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effectLst/>
                        </a:rPr>
                        <a:t>za garancije bančnim kreditom za </a:t>
                      </a:r>
                      <a:r>
                        <a:rPr lang="sl-SI" sz="1200" b="1" dirty="0" err="1" smtClean="0">
                          <a:effectLst/>
                        </a:rPr>
                        <a:t>mikro</a:t>
                      </a:r>
                      <a:r>
                        <a:rPr lang="sl-SI" sz="1200" b="1" dirty="0" smtClean="0">
                          <a:effectLst/>
                        </a:rPr>
                        <a:t>, mala in srednje velika podjetja v okviru regijske garancijske sheme  v (RGS)</a:t>
                      </a:r>
                      <a:endParaRPr lang="sl-SI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Predmet  razpisa so garancije Regijske garancijske sheme Pomurje (RGS Pomurje) za ugodne bančne  kredite, ki jih izvajalec razpisuje v sodelovanju z bankami </a:t>
                      </a:r>
                      <a:endParaRPr lang="sl-SI" sz="95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sl-SI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 </a:t>
                      </a:r>
                      <a:endParaRPr lang="sl-SI" sz="9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 smtClean="0">
                          <a:effectLst/>
                        </a:rPr>
                        <a:t>1.4.2016 </a:t>
                      </a:r>
                      <a:endParaRPr lang="sl-S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 err="1">
                          <a:effectLst/>
                        </a:rPr>
                        <a:t>Ur.l.RS</a:t>
                      </a:r>
                      <a:r>
                        <a:rPr lang="sl-SI" sz="950" dirty="0">
                          <a:effectLst/>
                        </a:rPr>
                        <a:t>, št. 24/2016</a:t>
                      </a:r>
                      <a:endParaRPr lang="sl-S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 </a:t>
                      </a:r>
                      <a:endParaRPr lang="sl-SI" sz="1100" b="1" dirty="0">
                        <a:effectLst/>
                        <a:latin typeface="Calibri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>
                          <a:effectLst/>
                        </a:rPr>
                        <a:t> </a:t>
                      </a:r>
                      <a:endParaRPr lang="sl-SI" sz="1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3893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2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effectLst/>
                        </a:rPr>
                        <a:t>Pomurju </a:t>
                      </a:r>
                      <a:endParaRPr lang="sl-SI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9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 smtClean="0">
                          <a:effectLst/>
                        </a:rPr>
                        <a:t>v </a:t>
                      </a:r>
                      <a:r>
                        <a:rPr lang="sl-SI" sz="950" dirty="0">
                          <a:effectLst/>
                        </a:rPr>
                        <a:t>RGS Pomurje.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100" b="1" dirty="0">
                          <a:effectLst/>
                        </a:rPr>
                        <a:t> </a:t>
                      </a:r>
                      <a:endParaRPr lang="sl-SI" sz="1100" b="1" dirty="0" smtClean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100" b="1" dirty="0">
                          <a:effectLst/>
                        </a:rPr>
                        <a:t> </a:t>
                      </a:r>
                      <a:r>
                        <a:rPr lang="sl-SI" sz="1100" b="1" dirty="0" smtClean="0">
                          <a:effectLst/>
                        </a:rPr>
                        <a:t>1.200.000</a:t>
                      </a:r>
                      <a:endParaRPr lang="sl-SI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96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200" b="1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200" b="1" dirty="0" smtClean="0">
                          <a:effectLst/>
                        </a:rPr>
                        <a:t>Zasavju</a:t>
                      </a:r>
                      <a:endParaRPr lang="sl-SI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95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950" dirty="0" smtClean="0">
                          <a:effectLst/>
                        </a:rPr>
                        <a:t>v </a:t>
                      </a:r>
                      <a:r>
                        <a:rPr lang="sl-SI" sz="950" dirty="0">
                          <a:effectLst/>
                        </a:rPr>
                        <a:t>RGS Zasavje.</a:t>
                      </a: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sl-SI" sz="1100" b="1" dirty="0" smtClean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100" b="1" dirty="0">
                          <a:effectLst/>
                        </a:rPr>
                        <a:t> </a:t>
                      </a:r>
                      <a:r>
                        <a:rPr lang="sl-SI" sz="1100" b="1" dirty="0" smtClean="0">
                          <a:effectLst/>
                        </a:rPr>
                        <a:t>1.000.000</a:t>
                      </a:r>
                      <a:endParaRPr lang="sl-SI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050" b="1" kern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050" b="1" kern="1200" dirty="0" smtClean="0">
                          <a:effectLst/>
                        </a:rPr>
                        <a:t>SKUPAJ</a:t>
                      </a:r>
                      <a:endParaRPr lang="sl-SI" sz="105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sl-SI" sz="1100" b="1" kern="1200" dirty="0" smtClean="0"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sl-SI" sz="1100" b="1" kern="1200" dirty="0" smtClean="0">
                          <a:effectLst/>
                        </a:rPr>
                        <a:t>13.200.000</a:t>
                      </a:r>
                      <a:endParaRPr lang="sl-SI" sz="11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100" b="1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Pergament 2 5"/>
          <p:cNvSpPr/>
          <p:nvPr/>
        </p:nvSpPr>
        <p:spPr>
          <a:xfrm rot="19988603">
            <a:off x="507405" y="471375"/>
            <a:ext cx="1372064" cy="504056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AKTIVNI</a:t>
            </a:r>
            <a:r>
              <a:rPr lang="sl-SI" dirty="0" smtClean="0">
                <a:solidFill>
                  <a:schemeClr val="tx1"/>
                </a:solidFill>
              </a:rPr>
              <a:t> !</a:t>
            </a: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70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034008026"/>
              </p:ext>
            </p:extLst>
          </p:nvPr>
        </p:nvGraphicFramePr>
        <p:xfrm>
          <a:off x="496815" y="629692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Ograd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0158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157192"/>
            <a:ext cx="1619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http://roots-design.de/wp-content/uploads/2014/01/illu_traktor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022509"/>
            <a:ext cx="1584176" cy="11329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561409"/>
            <a:ext cx="1219200" cy="115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Pergament 2 15"/>
          <p:cNvSpPr/>
          <p:nvPr/>
        </p:nvSpPr>
        <p:spPr>
          <a:xfrm>
            <a:off x="3563888" y="1309381"/>
            <a:ext cx="1372064" cy="504056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AKTIVNI</a:t>
            </a:r>
            <a:r>
              <a:rPr lang="sl-SI" dirty="0" smtClean="0">
                <a:solidFill>
                  <a:schemeClr val="tx1"/>
                </a:solidFill>
              </a:rPr>
              <a:t> !</a:t>
            </a: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4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lvl="0"/>
            <a:r>
              <a:rPr lang="sl-SI" sz="3200" b="1" dirty="0" smtClean="0">
                <a:solidFill>
                  <a:srgbClr val="0070C0"/>
                </a:solidFill>
              </a:rPr>
              <a:t>GARANCIJE BANČNIM KREDITOM </a:t>
            </a:r>
            <a:br>
              <a:rPr lang="sl-SI" sz="3200" b="1" dirty="0" smtClean="0">
                <a:solidFill>
                  <a:srgbClr val="0070C0"/>
                </a:solidFill>
              </a:rPr>
            </a:br>
            <a:r>
              <a:rPr lang="sl-SI" sz="2200" dirty="0" smtClean="0">
                <a:solidFill>
                  <a:srgbClr val="0070C0"/>
                </a:solidFill>
              </a:rPr>
              <a:t>za </a:t>
            </a:r>
            <a:r>
              <a:rPr lang="sl-SI" sz="2200" dirty="0" err="1" smtClean="0">
                <a:solidFill>
                  <a:srgbClr val="0070C0"/>
                </a:solidFill>
              </a:rPr>
              <a:t>mikro</a:t>
            </a:r>
            <a:r>
              <a:rPr lang="sl-SI" sz="2200" dirty="0" smtClean="0">
                <a:solidFill>
                  <a:srgbClr val="0070C0"/>
                </a:solidFill>
              </a:rPr>
              <a:t>, mala in srednje velika podjetja v okviru </a:t>
            </a:r>
            <a:r>
              <a:rPr lang="sl-SI" sz="2200" b="1" dirty="0" smtClean="0">
                <a:solidFill>
                  <a:srgbClr val="0070C0"/>
                </a:solidFill>
              </a:rPr>
              <a:t/>
            </a:r>
            <a:br>
              <a:rPr lang="sl-SI" sz="2200" b="1" dirty="0" smtClean="0">
                <a:solidFill>
                  <a:srgbClr val="0070C0"/>
                </a:solidFill>
              </a:rPr>
            </a:br>
            <a:r>
              <a:rPr lang="sl-SI" sz="2200" b="1" dirty="0" smtClean="0">
                <a:solidFill>
                  <a:srgbClr val="0070C0"/>
                </a:solidFill>
              </a:rPr>
              <a:t>regijske garancijske sheme = </a:t>
            </a:r>
            <a:r>
              <a:rPr lang="sl-SI" sz="3600" b="1" dirty="0" smtClean="0">
                <a:solidFill>
                  <a:srgbClr val="0070C0"/>
                </a:solidFill>
              </a:rPr>
              <a:t>RGS </a:t>
            </a:r>
            <a:endParaRPr lang="sl-SI" sz="3600" dirty="0">
              <a:solidFill>
                <a:srgbClr val="0070C0"/>
              </a:solidFill>
            </a:endParaRPr>
          </a:p>
        </p:txBody>
      </p:sp>
      <p:graphicFrame>
        <p:nvGraphicFramePr>
          <p:cNvPr id="6" name="Ograda vsebin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9338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1979712" y="213285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000" b="1" dirty="0" smtClean="0">
                <a:solidFill>
                  <a:schemeClr val="bg1"/>
                </a:solidFill>
              </a:rPr>
              <a:t>1,2 mio €</a:t>
            </a:r>
            <a:endParaRPr lang="sl-SI" sz="2000" b="1" dirty="0">
              <a:solidFill>
                <a:schemeClr val="bg1"/>
              </a:solidFill>
            </a:endParaRPr>
          </a:p>
        </p:txBody>
      </p:sp>
      <p:sp>
        <p:nvSpPr>
          <p:cNvPr id="8" name="PoljeZBesedilom 7"/>
          <p:cNvSpPr txBox="1"/>
          <p:nvPr/>
        </p:nvSpPr>
        <p:spPr>
          <a:xfrm>
            <a:off x="5868144" y="4940881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>
                <a:solidFill>
                  <a:schemeClr val="bg1"/>
                </a:solidFill>
              </a:rPr>
              <a:t>1 mio €</a:t>
            </a:r>
            <a:endParaRPr lang="sl-SI" sz="2000" b="1" dirty="0">
              <a:solidFill>
                <a:schemeClr val="bg1"/>
              </a:solidFill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37956">
            <a:off x="6299524" y="3519159"/>
            <a:ext cx="16192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jeZBesedilom 11"/>
          <p:cNvSpPr txBox="1"/>
          <p:nvPr/>
        </p:nvSpPr>
        <p:spPr>
          <a:xfrm rot="21279525">
            <a:off x="1757840" y="3677271"/>
            <a:ext cx="5703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i="1" dirty="0" smtClean="0">
                <a:solidFill>
                  <a:schemeClr val="bg1"/>
                </a:solidFill>
              </a:rPr>
              <a:t>AKTUALNO!   </a:t>
            </a:r>
            <a:r>
              <a:rPr lang="sl-SI" i="1" dirty="0" smtClean="0">
                <a:solidFill>
                  <a:schemeClr val="bg1"/>
                </a:solidFill>
              </a:rPr>
              <a:t>Objava v Ur.l. RS, št. 24  z dne 1. 4. 2016</a:t>
            </a:r>
            <a:endParaRPr lang="sl-SI" dirty="0">
              <a:solidFill>
                <a:schemeClr val="bg1"/>
              </a:solidFill>
            </a:endParaRPr>
          </a:p>
        </p:txBody>
      </p:sp>
      <p:sp>
        <p:nvSpPr>
          <p:cNvPr id="13" name="Pergament 2 12"/>
          <p:cNvSpPr/>
          <p:nvPr/>
        </p:nvSpPr>
        <p:spPr>
          <a:xfrm rot="19678866">
            <a:off x="467544" y="539640"/>
            <a:ext cx="1372064" cy="504056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chemeClr val="tx1"/>
                </a:solidFill>
              </a:rPr>
              <a:t>AKTIVNA</a:t>
            </a:r>
            <a:r>
              <a:rPr lang="sl-SI" dirty="0" smtClean="0">
                <a:solidFill>
                  <a:schemeClr val="tx1"/>
                </a:solidFill>
              </a:rPr>
              <a:t> !</a:t>
            </a:r>
            <a:endParaRPr lang="sl-SI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29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sl-SI" b="1" dirty="0" smtClean="0"/>
              <a:t>JAVNI RAZPISI - </a:t>
            </a:r>
            <a:r>
              <a:rPr lang="sl-SI" sz="3100" b="1" dirty="0" smtClean="0"/>
              <a:t>v pripravi </a:t>
            </a:r>
            <a:r>
              <a:rPr lang="sl-SI" sz="3100" dirty="0" smtClean="0"/>
              <a:t>(1/3)</a:t>
            </a:r>
            <a:endParaRPr lang="sl-SI" sz="3100" dirty="0"/>
          </a:p>
        </p:txBody>
      </p:sp>
      <p:graphicFrame>
        <p:nvGraphicFramePr>
          <p:cNvPr id="5" name="Ograd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345286"/>
              </p:ext>
            </p:extLst>
          </p:nvPr>
        </p:nvGraphicFramePr>
        <p:xfrm>
          <a:off x="-540568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ni oblaček 5"/>
          <p:cNvSpPr/>
          <p:nvPr/>
        </p:nvSpPr>
        <p:spPr>
          <a:xfrm>
            <a:off x="6444208" y="1880828"/>
            <a:ext cx="1800301" cy="1656184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600" dirty="0">
                <a:solidFill>
                  <a:srgbClr val="0070C0"/>
                </a:solidFill>
              </a:rPr>
              <a:t>Predvideni rok objave konec aprila 2016</a:t>
            </a:r>
          </a:p>
        </p:txBody>
      </p:sp>
    </p:spTree>
    <p:extLst>
      <p:ext uri="{BB962C8B-B14F-4D97-AF65-F5344CB8AC3E}">
        <p14:creationId xmlns:p14="http://schemas.microsoft.com/office/powerpoint/2010/main" val="19902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 prstMaterial="matte"/>
        </p:spPr>
        <p:txBody>
          <a:bodyPr>
            <a:normAutofit fontScale="90000"/>
          </a:bodyPr>
          <a:lstStyle/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JAVNI RAZPISI - </a:t>
            </a:r>
            <a:r>
              <a:rPr lang="sl-SI" sz="3100" b="1" dirty="0" smtClean="0"/>
              <a:t>v pripravi </a:t>
            </a:r>
            <a:r>
              <a:rPr lang="sl-SI" sz="3100" dirty="0" smtClean="0"/>
              <a:t>(2/3)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sl-SI" sz="2000" b="1" dirty="0" smtClean="0"/>
              <a:t>Financiranje razvoja in uvajanja novih produktov v lesarstvu.</a:t>
            </a:r>
          </a:p>
          <a:p>
            <a:endParaRPr lang="sl-SI" sz="2000" b="1" dirty="0" smtClean="0"/>
          </a:p>
          <a:p>
            <a:r>
              <a:rPr lang="sl-SI" sz="2000" dirty="0" smtClean="0"/>
              <a:t>Dvoletni razpis iz evropskih kohezijskih sredstev za nepovratna sredstva v višini</a:t>
            </a:r>
          </a:p>
          <a:p>
            <a:endParaRPr lang="sl-SI" sz="2000" dirty="0"/>
          </a:p>
          <a:p>
            <a:endParaRPr lang="sl-SI" sz="2000" dirty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 smtClean="0"/>
          </a:p>
          <a:p>
            <a:r>
              <a:rPr lang="sl-SI" sz="2000" dirty="0" smtClean="0"/>
              <a:t>od tega:</a:t>
            </a:r>
          </a:p>
          <a:p>
            <a:pPr lvl="2"/>
            <a:r>
              <a:rPr lang="sl-SI" sz="2000" dirty="0" smtClean="0"/>
              <a:t>3.500.000 EUR v letu 2016 in </a:t>
            </a:r>
          </a:p>
          <a:p>
            <a:pPr lvl="2"/>
            <a:r>
              <a:rPr lang="sl-SI" sz="2000" dirty="0" smtClean="0"/>
              <a:t>2.380.000 EUR v letu 2017.</a:t>
            </a:r>
          </a:p>
          <a:p>
            <a:pPr lvl="2"/>
            <a:endParaRPr lang="sl-SI" sz="2000" dirty="0" smtClean="0"/>
          </a:p>
          <a:p>
            <a:r>
              <a:rPr lang="sl-SI" sz="2000" dirty="0" smtClean="0"/>
              <a:t>Namen: </a:t>
            </a:r>
            <a:r>
              <a:rPr lang="sl-SI" sz="2000" b="1" dirty="0" smtClean="0"/>
              <a:t>spodbujanje uvajanja novih ali izboljšanih izdelkov, storitev in procesov na področju predelave lesa in lesnih tvoriv.</a:t>
            </a:r>
          </a:p>
          <a:p>
            <a:endParaRPr lang="sl-SI" sz="2000" dirty="0" smtClean="0"/>
          </a:p>
          <a:p>
            <a:r>
              <a:rPr lang="sl-SI" sz="2000" dirty="0" smtClean="0"/>
              <a:t>Minimalna višina subvencije: 50.000 EUR, maksimalna 500.000 EUR</a:t>
            </a:r>
          </a:p>
          <a:p>
            <a:endParaRPr lang="sl-SI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397621728"/>
              </p:ext>
            </p:extLst>
          </p:nvPr>
        </p:nvGraphicFramePr>
        <p:xfrm>
          <a:off x="395536" y="2240868"/>
          <a:ext cx="828092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PoljeZBesedilom 7"/>
          <p:cNvSpPr txBox="1"/>
          <p:nvPr/>
        </p:nvSpPr>
        <p:spPr>
          <a:xfrm>
            <a:off x="683568" y="69269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9" name="PoljeZBesedilom 8"/>
          <p:cNvSpPr txBox="1"/>
          <p:nvPr/>
        </p:nvSpPr>
        <p:spPr>
          <a:xfrm>
            <a:off x="3364390" y="2639983"/>
            <a:ext cx="1725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b="1" dirty="0" smtClean="0"/>
              <a:t>5.880.000 EUR</a:t>
            </a:r>
            <a:endParaRPr lang="sl-SI" sz="2000" b="1" dirty="0"/>
          </a:p>
        </p:txBody>
      </p:sp>
    </p:spTree>
    <p:extLst>
      <p:ext uri="{BB962C8B-B14F-4D97-AF65-F5344CB8AC3E}">
        <p14:creationId xmlns:p14="http://schemas.microsoft.com/office/powerpoint/2010/main" val="2869016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b="1" dirty="0" smtClean="0"/>
              <a:t>Plan </a:t>
            </a:r>
            <a:r>
              <a:rPr lang="sl-SI" b="1" dirty="0"/>
              <a:t>še preostalih razpisov  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7262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Naslov 1"/>
          <p:cNvSpPr txBox="1">
            <a:spLocks/>
          </p:cNvSpPr>
          <p:nvPr/>
        </p:nvSpPr>
        <p:spPr>
          <a:xfrm>
            <a:off x="456924" y="274638"/>
            <a:ext cx="8229600" cy="9941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b="1" dirty="0" smtClean="0"/>
              <a:t/>
            </a:r>
            <a:br>
              <a:rPr lang="sl-SI" b="1" dirty="0" smtClean="0"/>
            </a:br>
            <a:r>
              <a:rPr lang="sl-SI" sz="13300" b="1" dirty="0" smtClean="0"/>
              <a:t>JAVNA RAZPISA - plan </a:t>
            </a:r>
            <a:r>
              <a:rPr lang="sl-SI" sz="8000" dirty="0" smtClean="0"/>
              <a:t>(3/3)</a:t>
            </a:r>
            <a:endParaRPr lang="sl-SI" sz="8000" dirty="0"/>
          </a:p>
        </p:txBody>
      </p:sp>
    </p:spTree>
    <p:extLst>
      <p:ext uri="{BB962C8B-B14F-4D97-AF65-F5344CB8AC3E}">
        <p14:creationId xmlns:p14="http://schemas.microsoft.com/office/powerpoint/2010/main" val="97504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rad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559660"/>
              </p:ext>
            </p:extLst>
          </p:nvPr>
        </p:nvGraphicFramePr>
        <p:xfrm>
          <a:off x="539552" y="1806574"/>
          <a:ext cx="7992888" cy="4646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8172400" y="6381328"/>
            <a:ext cx="608287" cy="365125"/>
          </a:xfrm>
        </p:spPr>
        <p:txBody>
          <a:bodyPr/>
          <a:lstStyle/>
          <a:p>
            <a:pPr>
              <a:defRPr/>
            </a:pPr>
            <a:fld id="{27AF2678-67AB-4928-B705-2DB987D24060}" type="slidenum">
              <a:rPr lang="sl-SI" altLang="sl-SI" sz="1200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sl-SI" altLang="sl-SI" sz="1200" dirty="0">
              <a:solidFill>
                <a:srgbClr val="000000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683568" y="544646"/>
            <a:ext cx="5616624" cy="940138"/>
            <a:chOff x="-98634" y="288032"/>
            <a:chExt cx="7693432" cy="1216800"/>
          </a:xfrm>
        </p:grpSpPr>
        <p:sp>
          <p:nvSpPr>
            <p:cNvPr id="10" name="Zaobljeni pravokotnik 9"/>
            <p:cNvSpPr/>
            <p:nvPr/>
          </p:nvSpPr>
          <p:spPr>
            <a:xfrm>
              <a:off x="0" y="288032"/>
              <a:ext cx="7594798" cy="1216800"/>
            </a:xfrm>
            <a:prstGeom prst="roundRect">
              <a:avLst/>
            </a:prstGeom>
            <a:solidFill>
              <a:srgbClr val="008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Zaobljeni pravokotnik 4"/>
            <p:cNvSpPr/>
            <p:nvPr/>
          </p:nvSpPr>
          <p:spPr>
            <a:xfrm>
              <a:off x="-98634" y="347432"/>
              <a:ext cx="7634032" cy="10980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l-SI" sz="4000" kern="1200" smtClean="0"/>
                <a:t>OBRESTNA </a:t>
              </a:r>
              <a:r>
                <a:rPr lang="sl-SI" sz="4000" kern="1200" dirty="0" smtClean="0"/>
                <a:t>MERA</a:t>
              </a:r>
              <a:endParaRPr lang="sl-SI" sz="4000" kern="1200" dirty="0"/>
            </a:p>
          </p:txBody>
        </p:sp>
      </p:grpSp>
      <p:pic>
        <p:nvPicPr>
          <p:cNvPr id="13" name="Picture 20" descr="garancije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864912"/>
              </a:clrFrom>
              <a:clrTo>
                <a:srgbClr val="864912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891" y="404664"/>
            <a:ext cx="1440111" cy="1437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oljeZBesedilom 1"/>
          <p:cNvSpPr txBox="1"/>
          <p:nvPr/>
        </p:nvSpPr>
        <p:spPr>
          <a:xfrm>
            <a:off x="899592" y="3501008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l-SI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skupna doba vračanja posojila 	do 20 let</a:t>
            </a:r>
            <a:endParaRPr lang="sl-SI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r>
              <a:rPr lang="sl-SI" b="1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moratorij na odplačevanje 		do 3 let</a:t>
            </a:r>
            <a:endParaRPr lang="sl-SI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763198" y="5445224"/>
            <a:ext cx="762180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endParaRPr lang="sl-SI" sz="1400" dirty="0" smtClean="0"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lvl="0" algn="r"/>
            <a:r>
              <a:rPr lang="sl-SI" sz="1400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Točnejša razdelitev je opredeljena v posameznem javnem razpisu</a:t>
            </a:r>
            <a:endParaRPr lang="sl-SI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0454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isarn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479</Words>
  <Application>Microsoft Office PowerPoint</Application>
  <PresentationFormat>Diaprojekcija na zaslonu (4:3)</PresentationFormat>
  <Paragraphs>156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8" baseType="lpstr">
      <vt:lpstr>Algerian</vt:lpstr>
      <vt:lpstr>Arial</vt:lpstr>
      <vt:lpstr>Arial Narrow</vt:lpstr>
      <vt:lpstr>Calibri</vt:lpstr>
      <vt:lpstr>Times New Roman</vt:lpstr>
      <vt:lpstr>Officeova tema</vt:lpstr>
      <vt:lpstr>PowerPointova predstavitev</vt:lpstr>
      <vt:lpstr>Vloga Slovenskega regionalno razvojnega sklada</vt:lpstr>
      <vt:lpstr>          Objavljeni javni razpisi</vt:lpstr>
      <vt:lpstr>PowerPointova predstavitev</vt:lpstr>
      <vt:lpstr>GARANCIJE BANČNIM KREDITOM  za mikro, mala in srednje velika podjetja v okviru  regijske garancijske sheme = RGS </vt:lpstr>
      <vt:lpstr>JAVNI RAZPISI - v pripravi (1/3)</vt:lpstr>
      <vt:lpstr> JAVNI RAZPISI - v pripravi (2/3) </vt:lpstr>
      <vt:lpstr> Plan še preostalih razpisov   </vt:lpstr>
      <vt:lpstr>PowerPointova predstavitev</vt:lpstr>
      <vt:lpstr>PowerPointova predstavitev</vt:lpstr>
      <vt:lpstr>Postopek obdelave</vt:lpstr>
      <vt:lpstr>  </vt:lpstr>
    </vt:vector>
  </TitlesOfParts>
  <Company>Slovenski regionalno razvojni sklad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Melita Ovsec Plos</dc:creator>
  <cp:lastModifiedBy>Lidija Flajs</cp:lastModifiedBy>
  <cp:revision>40</cp:revision>
  <cp:lastPrinted>2016-04-04T12:13:31Z</cp:lastPrinted>
  <dcterms:created xsi:type="dcterms:W3CDTF">2016-04-04T06:38:35Z</dcterms:created>
  <dcterms:modified xsi:type="dcterms:W3CDTF">2016-04-05T05:47:00Z</dcterms:modified>
</cp:coreProperties>
</file>